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13.svg" ContentType="image/svg+xml"/>
  <Override PartName="/ppt/media/image2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719" r:id="rId3"/>
    <p:sldMasterId id="2147483790" r:id="rId4"/>
    <p:sldMasterId id="2147483861" r:id="rId5"/>
    <p:sldMasterId id="2147483932" r:id="rId6"/>
    <p:sldMasterId id="2147484003" r:id="rId7"/>
    <p:sldMasterId id="2147484074" r:id="rId8"/>
  </p:sldMasterIdLst>
  <p:notesMasterIdLst>
    <p:notesMasterId r:id="rId15"/>
  </p:notesMasterIdLst>
  <p:handoutMasterIdLst>
    <p:handoutMasterId r:id="rId16"/>
  </p:handoutMasterIdLst>
  <p:sldIdLst>
    <p:sldId id="1212" r:id="rId9"/>
    <p:sldId id="1291" r:id="rId10"/>
    <p:sldId id="1293" r:id="rId11"/>
    <p:sldId id="1294" r:id="rId12"/>
    <p:sldId id="1374" r:id="rId13"/>
    <p:sldId id="1453" r:id="rId14"/>
  </p:sldIdLst>
  <p:sldSz cx="12192000" cy="6858000"/>
  <p:notesSz cx="6858000" cy="9144000"/>
  <p:defaultTextStyle>
    <a:defPPr>
      <a:defRPr lang="en-US"/>
    </a:defPPr>
    <a:lvl1pPr>
      <a:spcBef>
        <a:spcPts val="0"/>
      </a:spcBef>
      <a:buClr>
        <a:schemeClr val="accent1"/>
      </a:buClr>
      <a:defRPr sz="1800"/>
    </a:lvl1pPr>
    <a:lvl2pPr marL="179705" indent="-179705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2pPr>
    <a:lvl3pPr marL="360045" indent="-179705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3pPr>
    <a:lvl4pPr marL="539750" indent="-179705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4pPr>
    <a:lvl5pPr marL="720090" indent="-179705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5pPr>
    <a:lvl6pPr marL="899795" indent="-179705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6pPr>
    <a:lvl7pPr marL="1080135" indent="-179705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7pPr>
    <a:lvl8pPr marL="1259840" indent="-179705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8pPr>
    <a:lvl9pPr marL="1440180" indent="-179705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9pPr>
  </p:defaultTextStyle>
  <p:extLs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ny Welle" initials="DW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0E3FDE45-AF77-4B5C-9715-49D594BDF05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1864" autoAdjust="0"/>
    <p:restoredTop sz="97461" autoAdjust="0"/>
  </p:normalViewPr>
  <p:slideViewPr>
    <p:cSldViewPr snapToGrid="0" showGuides="1">
      <p:cViewPr varScale="1">
        <p:scale>
          <a:sx n="150" d="100"/>
          <a:sy n="150" d="100"/>
        </p:scale>
        <p:origin x="120" y="204"/>
      </p:cViewPr>
      <p:guideLst>
        <p:guide pos="3841"/>
        <p:guide orient="horz" pos="2160"/>
      </p:guideLst>
    </p:cSldViewPr>
  </p:slideViewPr>
  <p:outlineViewPr>
    <p:cViewPr>
      <p:scale>
        <a:sx n="33" d="100"/>
        <a:sy n="33" d="100"/>
      </p:scale>
      <p:origin x="0" y="-2310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9572"/>
    </p:cViewPr>
  </p:sorterViewPr>
  <p:notesViewPr>
    <p:cSldViewPr snapToGrid="0">
      <p:cViewPr varScale="1">
        <p:scale>
          <a:sx n="121" d="100"/>
          <a:sy n="121" d="100"/>
        </p:scale>
        <p:origin x="4938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1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6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image" Target="../media/image13.svg"/><Relationship Id="rId1" Type="http://schemas.openxmlformats.org/officeDocument/2006/relationships/image" Target="../media/image12.png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sz="105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" name="Date"/>
          <p:cNvSpPr>
            <a:spLocks noGrp="1"/>
          </p:cNvSpPr>
          <p:nvPr>
            <p:ph type="dt" sz="quarter" idx="1"/>
          </p:nvPr>
        </p:nvSpPr>
        <p:spPr>
          <a:xfrm>
            <a:off x="5086800" y="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F1F2B9-B350-4061-A6D1-2A3340A8623F}" type="datetimeFigureOut">
              <a:rPr lang="en-US" sz="1050" smtClean="0">
                <a:solidFill>
                  <a:schemeClr val="tx2"/>
                </a:solidFill>
                <a:latin typeface="+mn-lt"/>
              </a:rPr>
            </a:fld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4" name="Footer Placeholder"/>
          <p:cNvSpPr>
            <a:spLocks noGrp="1"/>
          </p:cNvSpPr>
          <p:nvPr>
            <p:ph type="ftr" sz="quarter" idx="2"/>
          </p:nvPr>
        </p:nvSpPr>
        <p:spPr>
          <a:xfrm>
            <a:off x="0" y="878400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3"/>
          </p:nvPr>
        </p:nvSpPr>
        <p:spPr>
          <a:xfrm>
            <a:off x="5086800" y="878400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en-US" sz="1050" b="1" dirty="0">
                <a:solidFill>
                  <a:schemeClr val="accent2"/>
                </a:solidFill>
                <a:latin typeface="+mn-lt"/>
              </a:rPr>
              <a:t>Hand out</a:t>
            </a:r>
            <a:r>
              <a:rPr lang="en-US" sz="1050" dirty="0">
                <a:solidFill>
                  <a:schemeClr val="accent2"/>
                </a:solidFill>
                <a:latin typeface="+mn-lt"/>
              </a:rPr>
              <a:t> </a:t>
            </a:r>
            <a:fld id="{C92BABF8-1341-4DCB-864A-D83C08BEEAE4}" type="slidenum">
              <a:rPr lang="en-US" sz="1050" smtClean="0">
                <a:solidFill>
                  <a:schemeClr val="tx2"/>
                </a:solidFill>
                <a:latin typeface="+mn-lt"/>
              </a:rPr>
            </a:fld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6" name="Siemens logo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853000" y="550800"/>
            <a:ext cx="1152000" cy="18316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"/>
          <p:cNvSpPr>
            <a:spLocks noGrp="1"/>
          </p:cNvSpPr>
          <p:nvPr>
            <p:ph type="dt" idx="1"/>
          </p:nvPr>
        </p:nvSpPr>
        <p:spPr>
          <a:xfrm>
            <a:off x="5086800" y="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76FBC1AF-E4C9-412F-9B6D-66CD520F95DB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"/>
          <p:cNvSpPr>
            <a:spLocks noGrp="1" noRot="1" noChangeAspect="1"/>
          </p:cNvSpPr>
          <p:nvPr>
            <p:ph type="sldImg" idx="2"/>
          </p:nvPr>
        </p:nvSpPr>
        <p:spPr>
          <a:xfrm>
            <a:off x="406800" y="619200"/>
            <a:ext cx="6048000" cy="3402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"/>
          <p:cNvSpPr>
            <a:spLocks noGrp="1"/>
          </p:cNvSpPr>
          <p:nvPr>
            <p:ph type="body" sz="quarter" idx="3"/>
          </p:nvPr>
        </p:nvSpPr>
        <p:spPr>
          <a:xfrm>
            <a:off x="406800" y="4575600"/>
            <a:ext cx="6048000" cy="39600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6" name="Footer Placeholder"/>
          <p:cNvSpPr>
            <a:spLocks noGrp="1"/>
          </p:cNvSpPr>
          <p:nvPr>
            <p:ph type="ftr" sz="quarter" idx="4"/>
          </p:nvPr>
        </p:nvSpPr>
        <p:spPr>
          <a:xfrm>
            <a:off x="0" y="878400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5"/>
          </p:nvPr>
        </p:nvSpPr>
        <p:spPr>
          <a:xfrm>
            <a:off x="5086800" y="878400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/>
            </a:lvl1pPr>
          </a:lstStyle>
          <a:p>
            <a:r>
              <a:rPr lang="en-US" b="1" dirty="0">
                <a:solidFill>
                  <a:schemeClr val="accent2"/>
                </a:solidFill>
              </a:rPr>
              <a:t>Notes</a:t>
            </a:r>
            <a:r>
              <a:rPr lang="en-US" dirty="0"/>
              <a:t> </a:t>
            </a:r>
            <a:fld id="{E76C657F-0E32-4130-ADDA-66B81138A76A}" type="slidenum">
              <a:rPr lang="en-US" smtClean="0">
                <a:solidFill>
                  <a:schemeClr val="tx2"/>
                </a:solidFill>
              </a:rPr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Aft>
        <a:spcPts val="60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144145" indent="-144145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288290" indent="-144145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431800" indent="-144145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575945" indent="-144145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720090" indent="-144145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864235" indent="-144145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1007745" indent="-144145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1151890" indent="-144145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1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14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14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5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5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5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6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6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6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1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1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16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16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2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2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2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2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2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2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2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2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2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2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2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2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23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4.xml"/></Relationships>
</file>

<file path=ppt/slideLayouts/_rels/slideLayout23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4.xml"/></Relationships>
</file>

<file path=ppt/slideLayouts/_rels/slideLayout2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4.xml"/></Relationships>
</file>

<file path=ppt/slideLayouts/_rels/slideLayout2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.xml"/></Relationships>
</file>

<file path=ppt/slideLayouts/_rels/slideLayout23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.xml"/></Relationships>
</file>

<file path=ppt/slideLayouts/_rels/slideLayout23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.xml"/></Relationships>
</file>

<file path=ppt/slideLayouts/_rels/slideLayout2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.xml"/></Relationships>
</file>

<file path=ppt/slideLayouts/_rels/slideLayout2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.xml"/></Relationships>
</file>

<file path=ppt/slideLayouts/_rels/slideLayout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28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5.xml"/></Relationships>
</file>

<file path=ppt/slideLayouts/_rels/slideLayout28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5.xml"/></Relationships>
</file>

<file path=ppt/slideLayouts/_rels/slideLayout2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5.xml"/></Relationships>
</file>

<file path=ppt/slideLayouts/_rels/slideLayout2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28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2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2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29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2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2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29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29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29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29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29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5.xml"/></Relationships>
</file>

<file path=ppt/slideLayouts/_rels/slideLayout30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5.xml"/></Relationships>
</file>

<file path=ppt/slideLayouts/_rels/slideLayout3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5.xml"/></Relationships>
</file>

<file path=ppt/slideLayouts/_rels/slideLayout3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5.xml"/></Relationships>
</file>

<file path=ppt/slideLayouts/_rels/slideLayout30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5.xml"/></Relationships>
</file>

<file path=ppt/slideLayouts/_rels/slideLayout30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5.xml"/></Relationships>
</file>

<file path=ppt/slideLayouts/_rels/slideLayout3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5.xml"/></Relationships>
</file>

<file path=ppt/slideLayouts/_rels/slideLayout3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5.xml"/></Relationships>
</file>

<file path=ppt/slideLayouts/_rels/slideLayout30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5.xml"/></Relationships>
</file>

<file path=ppt/slideLayouts/_rels/slideLayout3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5.xml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3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35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3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3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3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36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3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3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36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36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3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3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36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36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/Relationships>
</file>

<file path=ppt/slideLayouts/_rels/slideLayout3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/Relationships>
</file>

<file path=ppt/slideLayouts/_rels/slideLayout37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6.xml"/></Relationships>
</file>

<file path=ppt/slideLayouts/_rels/slideLayout3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6.xml"/></Relationships>
</file>

<file path=ppt/slideLayouts/_rels/slideLayout3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6.xml"/></Relationships>
</file>

<file path=ppt/slideLayouts/_rels/slideLayout3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6.xml"/></Relationships>
</file>

<file path=ppt/slideLayouts/_rels/slideLayout37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6.xml"/></Relationships>
</file>

<file path=ppt/slideLayouts/_rels/slideLayout3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6.xml"/></Relationships>
</file>

<file path=ppt/slideLayouts/_rels/slideLayout37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6.xml"/></Relationships>
</file>

<file path=ppt/slideLayouts/_rels/slideLayout3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8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6.xml"/></Relationships>
</file>

<file path=ppt/slideLayouts/_rels/slideLayout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7.xml"/></Relationships>
</file>

<file path=ppt/slideLayouts/_rels/slideLayout4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7.xml"/></Relationships>
</file>

<file path=ppt/slideLayouts/_rels/slideLayout4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7.xml"/></Relationships>
</file>

<file path=ppt/slideLayouts/_rels/slideLayout4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/Relationships>
</file>

<file path=ppt/slideLayouts/_rels/slideLayout4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/Relationships>
</file>

<file path=ppt/slideLayouts/_rels/slideLayout4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7.xml"/></Relationships>
</file>

<file path=ppt/slideLayouts/_rels/slideLayout4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7.xml"/></Relationships>
</file>

<file path=ppt/slideLayouts/_rels/slideLayout43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7.xml"/></Relationships>
</file>

<file path=ppt/slideLayouts/_rels/slideLayout43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4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4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43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7.xml"/></Relationships>
</file>

<file path=ppt/slideLayouts/_rels/slideLayout43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7.xml"/></Relationships>
</file>

<file path=ppt/slideLayouts/_rels/slideLayout4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7.xml"/></Relationships>
</file>

<file path=ppt/slideLayouts/_rels/slideLayout4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4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7.xml"/></Relationships>
</file>

<file path=ppt/slideLayouts/_rels/slideLayout4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7.xml"/></Relationships>
</file>

<file path=ppt/slideLayouts/_rels/slideLayout4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7.xml"/></Relationships>
</file>

<file path=ppt/slideLayouts/_rels/slideLayout4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7.xml"/></Relationships>
</file>

<file path=ppt/slideLayouts/_rels/slideLayout44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7.xml"/></Relationships>
</file>

<file path=ppt/slideLayouts/_rels/slideLayout4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7.xml"/></Relationships>
</file>

<file path=ppt/slideLayouts/_rels/slideLayout44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7.xml"/></Relationships>
</file>

<file path=ppt/slideLayouts/_rels/slideLayout4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7.xml"/></Relationships>
</file>

<file path=ppt/slideLayouts/_rels/slideLayout44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44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4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4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8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0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36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8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7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6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4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9" name="Color Stage"/>
          <p:cNvSpPr/>
          <p:nvPr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10" name="Color Stage"/>
          <p:cNvSpPr/>
          <p:nvPr userDrawn="1"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pic>
        <p:nvPicPr>
          <p:cNvPr id="11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1"/>
            <a:ext cx="9288000" cy="16226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399" y="1414463"/>
            <a:ext cx="11370437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7199311" cy="4751387"/>
          </a:xfrm>
        </p:spPr>
        <p:txBody>
          <a:bodyPr/>
          <a:lstStyle>
            <a:lvl1pPr defTabSz="360045">
              <a:spcAft>
                <a:spcPts val="900"/>
              </a:spcAft>
              <a:tabLst>
                <a:tab pos="7199630" algn="r"/>
              </a:tabLst>
              <a:defRPr/>
            </a:lvl1pPr>
            <a:lvl2pPr defTabSz="360045">
              <a:spcAft>
                <a:spcPts val="900"/>
              </a:spcAft>
              <a:tabLst>
                <a:tab pos="7199630" algn="r"/>
              </a:tabLst>
              <a:defRPr/>
            </a:lvl2pPr>
            <a:lvl3pPr marL="179705" defTabSz="360045">
              <a:spcAft>
                <a:spcPts val="900"/>
              </a:spcAft>
              <a:tabLst>
                <a:tab pos="7199630" algn="r"/>
              </a:tabLst>
              <a:defRPr b="1"/>
            </a:lvl3pPr>
            <a:lvl4pPr marL="360045" defTabSz="360045">
              <a:spcAft>
                <a:spcPts val="900"/>
              </a:spcAft>
              <a:tabLst>
                <a:tab pos="7199630" algn="r"/>
              </a:tabLst>
              <a:defRPr/>
            </a:lvl4pPr>
            <a:lvl5pPr marL="360045" defTabSz="360045">
              <a:spcAft>
                <a:spcPts val="900"/>
              </a:spcAft>
              <a:tabLst>
                <a:tab pos="7199630" algn="r"/>
              </a:tabLst>
              <a:defRPr b="1"/>
            </a:lvl5pPr>
            <a:lvl6pPr marL="179705" defTabSz="360045">
              <a:spcAft>
                <a:spcPts val="600"/>
              </a:spcAft>
              <a:tabLst>
                <a:tab pos="7199630" algn="r"/>
              </a:tabLst>
              <a:defRPr sz="1600"/>
            </a:lvl6pPr>
            <a:lvl7pPr marL="179705" defTabSz="360045">
              <a:spcAft>
                <a:spcPts val="600"/>
              </a:spcAft>
              <a:tabLst>
                <a:tab pos="7199630" algn="r"/>
              </a:tabLst>
              <a:defRPr sz="1600" b="1"/>
            </a:lvl7pPr>
            <a:lvl8pPr marL="360045" defTabSz="360045">
              <a:spcAft>
                <a:spcPts val="600"/>
              </a:spcAft>
              <a:tabLst>
                <a:tab pos="7199630" algn="r"/>
              </a:tabLst>
              <a:defRPr sz="1600"/>
            </a:lvl8pPr>
            <a:lvl9pPr marL="360045" defTabSz="360045">
              <a:spcAft>
                <a:spcPts val="600"/>
              </a:spcAft>
              <a:tabLst>
                <a:tab pos="719963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5903912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90232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2" descr="Agenda text frame"/>
          <p:cNvSpPr>
            <a:spLocks noGrp="1"/>
          </p:cNvSpPr>
          <p:nvPr>
            <p:ph type="body" sz="quarter" idx="13"/>
          </p:nvPr>
        </p:nvSpPr>
        <p:spPr bwMode="black">
          <a:xfrm>
            <a:off x="6743700" y="1414463"/>
            <a:ext cx="5043488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03999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(Text 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1"/>
            <a:ext cx="761116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Thematic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6156275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Copy"/>
          <p:cNvSpPr>
            <a:spLocks noGrp="1"/>
          </p:cNvSpPr>
          <p:nvPr>
            <p:ph type="body" sz="quarter" idx="18"/>
          </p:nvPr>
        </p:nvSpPr>
        <p:spPr bwMode="black">
          <a:xfrm>
            <a:off x="8042400" y="1054100"/>
            <a:ext cx="3744000" cy="5113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Gradient">
    <p:bg>
      <p:bgPr>
        <a:gradFill flip="none" rotWithShape="1">
          <a:gsLst>
            <a:gs pos="40000">
              <a:schemeClr val="accent6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3" name="Color Stage"/>
          <p:cNvSpPr/>
          <p:nvPr userDrawn="1"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Light Sa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719931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113760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4298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3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8186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2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411162" y="3718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3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4" descr="Content text frame"/>
          <p:cNvSpPr>
            <a:spLocks noGrp="1"/>
          </p:cNvSpPr>
          <p:nvPr>
            <p:ph sz="half" idx="13"/>
          </p:nvPr>
        </p:nvSpPr>
        <p:spPr bwMode="black">
          <a:xfrm>
            <a:off x="6315075" y="3718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 (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411161" y="1414800"/>
            <a:ext cx="7199313" cy="4752000"/>
          </a:xfrm>
          <a:solidFill>
            <a:srgbClr val="9999A9"/>
          </a:solidFill>
        </p:spPr>
        <p:txBody>
          <a:bodyPr lIns="144000" tIns="108000" rIns="144000" bIns="108000">
            <a:noAutofit/>
          </a:bodyPr>
          <a:lstStyle/>
          <a:p>
            <a:r>
              <a:rPr lang="en-US" dirty="0"/>
              <a:t>Thematic picture</a:t>
            </a:r>
            <a:endParaRPr lang="en-US" dirty="0"/>
          </a:p>
        </p:txBody>
      </p:sp>
      <p:sp>
        <p:nvSpPr>
          <p:cNvPr id="4" name="Copy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8043189" y="1414800"/>
            <a:ext cx="3744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table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" descr="Content table  frame"/>
          <p:cNvSpPr>
            <a:spLocks noGrp="1"/>
          </p:cNvSpPr>
          <p:nvPr>
            <p:ph type="tbl" sz="quarter" idx="12" hasCustomPrompt="1"/>
          </p:nvPr>
        </p:nvSpPr>
        <p:spPr bwMode="black">
          <a:xfrm>
            <a:off x="404812" y="1414461"/>
            <a:ext cx="11376026" cy="439200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cess flo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py 2" descr="Content text frame"/>
          <p:cNvSpPr>
            <a:spLocks noGrp="1"/>
          </p:cNvSpPr>
          <p:nvPr>
            <p:ph idx="13"/>
          </p:nvPr>
        </p:nvSpPr>
        <p:spPr bwMode="black">
          <a:xfrm>
            <a:off x="4299176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py 3" descr="Content text frame (highlight)"/>
          <p:cNvSpPr>
            <a:spLocks noGrp="1"/>
          </p:cNvSpPr>
          <p:nvPr>
            <p:ph idx="12"/>
          </p:nvPr>
        </p:nvSpPr>
        <p:spPr bwMode="blackWhite">
          <a:xfrm>
            <a:off x="8187189" y="1414462"/>
            <a:ext cx="3600000" cy="4392000"/>
          </a:xfrm>
          <a:prstGeom prst="rect">
            <a:avLst/>
          </a:prstGeom>
          <a:solidFill>
            <a:schemeClr val="accent1"/>
          </a:solidFill>
          <a:ln w="19050">
            <a:solidFill>
              <a:srgbClr val="009999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  <a:lvl6pPr>
              <a:buClr>
                <a:schemeClr val="tx1"/>
              </a:buClr>
              <a:defRPr>
                <a:solidFill>
                  <a:schemeClr val="tx1"/>
                </a:solidFill>
              </a:defRPr>
            </a:lvl6pPr>
            <a:lvl7pPr>
              <a:buClr>
                <a:schemeClr val="tx1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tx1"/>
              </a:buClr>
              <a:defRPr>
                <a:solidFill>
                  <a:schemeClr val="tx1"/>
                </a:solidFill>
              </a:defRPr>
            </a:lvl8pPr>
            <a:lvl9pPr>
              <a:buClr>
                <a:schemeClr val="tx1"/>
              </a:buCl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/>
          </p:nvPr>
        </p:nvSpPr>
        <p:spPr>
          <a:xfrm>
            <a:off x="410400" y="-540000"/>
            <a:ext cx="9863997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00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1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/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1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5" name="Quote marks"/>
          <p:cNvSpPr/>
          <p:nvPr userDrawn="1"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/>
          <p:cNvSpPr>
            <a:spLocks noGrp="1"/>
          </p:cNvSpPr>
          <p:nvPr>
            <p:ph type="title"/>
          </p:nvPr>
        </p:nvSpPr>
        <p:spPr>
          <a:xfrm>
            <a:off x="411162" y="-540000"/>
            <a:ext cx="9863138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76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2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2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0799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1538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58400" y="1234800"/>
            <a:ext cx="9216000" cy="1162523"/>
          </a:xfrm>
          <a:noFill/>
        </p:spPr>
        <p:txBody>
          <a:bodyPr wrap="square" lIns="0" tIns="54000" rIns="0" bIns="0" anchor="t" anchorCtr="0">
            <a:spAutoFit/>
          </a:bodyPr>
          <a:lstStyle>
            <a:lvl1pPr marL="0">
              <a:defRPr sz="8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Contact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1058400" y="2397324"/>
            <a:ext cx="9216000" cy="3409751"/>
          </a:xfrm>
          <a:prstGeom prst="rect">
            <a:avLst/>
          </a:prstGeom>
        </p:spPr>
        <p:txBody>
          <a:bodyPr tIns="108000">
            <a:noAutofit/>
          </a:bodyPr>
          <a:lstStyle>
            <a:lvl1pPr marL="0" indent="0" algn="l"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</a:defRPr>
            </a:lvl2pPr>
            <a:lvl3pPr marL="144145" indent="-144145" algn="l">
              <a:spcAft>
                <a:spcPts val="0"/>
              </a:spcAft>
              <a:buFont typeface="Arial" panose="020B0604020202020204" pitchFamily="34" charset="0"/>
              <a:buChar char="•"/>
              <a:defRPr sz="1400" b="0"/>
            </a:lvl3pPr>
            <a:lvl4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/>
            </a:lvl4pPr>
            <a:lvl5pPr marL="144145" indent="-14414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>
                <a:solidFill>
                  <a:schemeClr val="tx1"/>
                </a:solidFill>
              </a:defRPr>
            </a:lvl5pPr>
            <a:lvl6pPr marL="360045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6pPr>
            <a:lvl7pPr marL="360045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7pPr>
            <a:lvl8pPr marL="539750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8pPr>
            <a:lvl9pPr marL="539750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9pPr>
          </a:lstStyle>
          <a:p>
            <a:pPr lvl="0"/>
            <a:r>
              <a:rPr lang="en-US" dirty="0"/>
              <a:t>Click to edit the contact</a:t>
            </a:r>
            <a:endParaRPr lang="en-US" dirty="0"/>
          </a:p>
          <a:p>
            <a:pPr lvl="1"/>
            <a:r>
              <a:rPr lang="en-US" dirty="0"/>
              <a:t>Name etc.</a:t>
            </a:r>
            <a:endParaRPr lang="en-US" dirty="0"/>
          </a:p>
          <a:p>
            <a:pPr lvl="2"/>
            <a:r>
              <a:rPr lang="en-US" dirty="0"/>
              <a:t>Skills etc.</a:t>
            </a:r>
            <a:endParaRPr lang="en-US" dirty="0"/>
          </a:p>
          <a:p>
            <a:pPr lvl="3"/>
            <a:r>
              <a:rPr lang="en-US" dirty="0"/>
              <a:t>Name etc. sublevel</a:t>
            </a:r>
            <a:endParaRPr lang="en-US" dirty="0"/>
          </a:p>
          <a:p>
            <a:pPr lvl="4"/>
            <a:r>
              <a:rPr lang="en-US" dirty="0"/>
              <a:t>Skills etc. sublevel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8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9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8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0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36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8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7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6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4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9" name="Color Stage"/>
          <p:cNvSpPr/>
          <p:nvPr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10" name="Color Stage"/>
          <p:cNvSpPr/>
          <p:nvPr userDrawn="1"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pic>
        <p:nvPicPr>
          <p:cNvPr id="11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1"/>
            <a:ext cx="9288000" cy="16226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399" y="1414463"/>
            <a:ext cx="11370437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7199311" cy="4751387"/>
          </a:xfrm>
        </p:spPr>
        <p:txBody>
          <a:bodyPr/>
          <a:lstStyle>
            <a:lvl1pPr defTabSz="360045">
              <a:spcAft>
                <a:spcPts val="900"/>
              </a:spcAft>
              <a:tabLst>
                <a:tab pos="7199630" algn="r"/>
              </a:tabLst>
              <a:defRPr/>
            </a:lvl1pPr>
            <a:lvl2pPr defTabSz="360045">
              <a:spcAft>
                <a:spcPts val="900"/>
              </a:spcAft>
              <a:tabLst>
                <a:tab pos="7199630" algn="r"/>
              </a:tabLst>
              <a:defRPr/>
            </a:lvl2pPr>
            <a:lvl3pPr marL="179705" defTabSz="360045">
              <a:spcAft>
                <a:spcPts val="900"/>
              </a:spcAft>
              <a:tabLst>
                <a:tab pos="7199630" algn="r"/>
              </a:tabLst>
              <a:defRPr b="1"/>
            </a:lvl3pPr>
            <a:lvl4pPr marL="360045" defTabSz="360045">
              <a:spcAft>
                <a:spcPts val="900"/>
              </a:spcAft>
              <a:tabLst>
                <a:tab pos="7199630" algn="r"/>
              </a:tabLst>
              <a:defRPr/>
            </a:lvl4pPr>
            <a:lvl5pPr marL="360045" defTabSz="360045">
              <a:spcAft>
                <a:spcPts val="900"/>
              </a:spcAft>
              <a:tabLst>
                <a:tab pos="7199630" algn="r"/>
              </a:tabLst>
              <a:defRPr b="1"/>
            </a:lvl5pPr>
            <a:lvl6pPr marL="179705" defTabSz="360045">
              <a:spcAft>
                <a:spcPts val="600"/>
              </a:spcAft>
              <a:tabLst>
                <a:tab pos="7199630" algn="r"/>
              </a:tabLst>
              <a:defRPr sz="1600"/>
            </a:lvl6pPr>
            <a:lvl7pPr marL="179705" defTabSz="360045">
              <a:spcAft>
                <a:spcPts val="600"/>
              </a:spcAft>
              <a:tabLst>
                <a:tab pos="7199630" algn="r"/>
              </a:tabLst>
              <a:defRPr sz="1600" b="1"/>
            </a:lvl7pPr>
            <a:lvl8pPr marL="360045" defTabSz="360045">
              <a:spcAft>
                <a:spcPts val="600"/>
              </a:spcAft>
              <a:tabLst>
                <a:tab pos="7199630" algn="r"/>
              </a:tabLst>
              <a:defRPr sz="1600"/>
            </a:lvl8pPr>
            <a:lvl9pPr marL="360045" defTabSz="360045">
              <a:spcAft>
                <a:spcPts val="600"/>
              </a:spcAft>
              <a:tabLst>
                <a:tab pos="719963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5903912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90232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2" descr="Agenda text frame"/>
          <p:cNvSpPr>
            <a:spLocks noGrp="1"/>
          </p:cNvSpPr>
          <p:nvPr>
            <p:ph type="body" sz="quarter" idx="13"/>
          </p:nvPr>
        </p:nvSpPr>
        <p:spPr bwMode="black">
          <a:xfrm>
            <a:off x="6743700" y="1414463"/>
            <a:ext cx="5043488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03999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(Text 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1"/>
            <a:ext cx="761116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Thematic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6156275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Copy"/>
          <p:cNvSpPr>
            <a:spLocks noGrp="1"/>
          </p:cNvSpPr>
          <p:nvPr>
            <p:ph type="body" sz="quarter" idx="18"/>
          </p:nvPr>
        </p:nvSpPr>
        <p:spPr bwMode="black">
          <a:xfrm>
            <a:off x="8042400" y="1054100"/>
            <a:ext cx="3744000" cy="5113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Gradient">
    <p:bg>
      <p:bgPr>
        <a:gradFill flip="none" rotWithShape="1">
          <a:gsLst>
            <a:gs pos="40000">
              <a:schemeClr val="accent6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3" name="Color Stage"/>
          <p:cNvSpPr/>
          <p:nvPr userDrawn="1"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Light Sa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719931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113760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4298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3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8186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2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411162" y="3718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3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4" descr="Content text frame"/>
          <p:cNvSpPr>
            <a:spLocks noGrp="1"/>
          </p:cNvSpPr>
          <p:nvPr>
            <p:ph sz="half" idx="13"/>
          </p:nvPr>
        </p:nvSpPr>
        <p:spPr bwMode="black">
          <a:xfrm>
            <a:off x="6315075" y="3718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 (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411161" y="1414800"/>
            <a:ext cx="7199313" cy="4752000"/>
          </a:xfrm>
          <a:solidFill>
            <a:srgbClr val="9999A9"/>
          </a:solidFill>
        </p:spPr>
        <p:txBody>
          <a:bodyPr lIns="144000" tIns="108000" rIns="144000" bIns="108000">
            <a:noAutofit/>
          </a:bodyPr>
          <a:lstStyle/>
          <a:p>
            <a:r>
              <a:rPr lang="en-US" dirty="0"/>
              <a:t>Thematic picture</a:t>
            </a:r>
            <a:endParaRPr lang="en-US" dirty="0"/>
          </a:p>
        </p:txBody>
      </p:sp>
      <p:sp>
        <p:nvSpPr>
          <p:cNvPr id="4" name="Copy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8043189" y="1414800"/>
            <a:ext cx="3744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table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" descr="Content table  frame"/>
          <p:cNvSpPr>
            <a:spLocks noGrp="1"/>
          </p:cNvSpPr>
          <p:nvPr>
            <p:ph type="tbl" sz="quarter" idx="12" hasCustomPrompt="1"/>
          </p:nvPr>
        </p:nvSpPr>
        <p:spPr bwMode="black">
          <a:xfrm>
            <a:off x="404812" y="1414461"/>
            <a:ext cx="11376026" cy="439200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cess flo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py 2" descr="Content text frame"/>
          <p:cNvSpPr>
            <a:spLocks noGrp="1"/>
          </p:cNvSpPr>
          <p:nvPr>
            <p:ph idx="13"/>
          </p:nvPr>
        </p:nvSpPr>
        <p:spPr bwMode="black">
          <a:xfrm>
            <a:off x="4299176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py 3" descr="Content text frame (highlight)"/>
          <p:cNvSpPr>
            <a:spLocks noGrp="1"/>
          </p:cNvSpPr>
          <p:nvPr>
            <p:ph idx="12"/>
          </p:nvPr>
        </p:nvSpPr>
        <p:spPr bwMode="blackWhite">
          <a:xfrm>
            <a:off x="8187189" y="1414462"/>
            <a:ext cx="3600000" cy="4392000"/>
          </a:xfrm>
          <a:prstGeom prst="rect">
            <a:avLst/>
          </a:prstGeom>
          <a:solidFill>
            <a:schemeClr val="accent1"/>
          </a:solidFill>
          <a:ln w="19050">
            <a:solidFill>
              <a:srgbClr val="009999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  <a:lvl6pPr>
              <a:buClr>
                <a:schemeClr val="tx1"/>
              </a:buClr>
              <a:defRPr>
                <a:solidFill>
                  <a:schemeClr val="tx1"/>
                </a:solidFill>
              </a:defRPr>
            </a:lvl6pPr>
            <a:lvl7pPr>
              <a:buClr>
                <a:schemeClr val="tx1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tx1"/>
              </a:buClr>
              <a:defRPr>
                <a:solidFill>
                  <a:schemeClr val="tx1"/>
                </a:solidFill>
              </a:defRPr>
            </a:lvl8pPr>
            <a:lvl9pPr>
              <a:buClr>
                <a:schemeClr val="tx1"/>
              </a:buCl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/>
          </p:nvPr>
        </p:nvSpPr>
        <p:spPr>
          <a:xfrm>
            <a:off x="410400" y="-540000"/>
            <a:ext cx="9863997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00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1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/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1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5" name="Quote marks"/>
          <p:cNvSpPr/>
          <p:nvPr userDrawn="1"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/>
          <p:cNvSpPr>
            <a:spLocks noGrp="1"/>
          </p:cNvSpPr>
          <p:nvPr>
            <p:ph type="title"/>
          </p:nvPr>
        </p:nvSpPr>
        <p:spPr>
          <a:xfrm>
            <a:off x="411162" y="-540000"/>
            <a:ext cx="9863138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76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2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2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0799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1538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58400" y="1234800"/>
            <a:ext cx="9216000" cy="1162523"/>
          </a:xfrm>
          <a:noFill/>
        </p:spPr>
        <p:txBody>
          <a:bodyPr wrap="square" lIns="0" tIns="54000" rIns="0" bIns="0" anchor="t" anchorCtr="0">
            <a:spAutoFit/>
          </a:bodyPr>
          <a:lstStyle>
            <a:lvl1pPr marL="0">
              <a:defRPr sz="8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Contact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1058400" y="2397324"/>
            <a:ext cx="9216000" cy="3409751"/>
          </a:xfrm>
          <a:prstGeom prst="rect">
            <a:avLst/>
          </a:prstGeom>
        </p:spPr>
        <p:txBody>
          <a:bodyPr tIns="108000">
            <a:noAutofit/>
          </a:bodyPr>
          <a:lstStyle>
            <a:lvl1pPr marL="0" indent="0" algn="l"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</a:defRPr>
            </a:lvl2pPr>
            <a:lvl3pPr marL="144145" indent="-144145" algn="l">
              <a:spcAft>
                <a:spcPts val="0"/>
              </a:spcAft>
              <a:buFont typeface="Arial" panose="020B0604020202020204" pitchFamily="34" charset="0"/>
              <a:buChar char="•"/>
              <a:defRPr sz="1400" b="0"/>
            </a:lvl3pPr>
            <a:lvl4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/>
            </a:lvl4pPr>
            <a:lvl5pPr marL="144145" indent="-14414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>
                <a:solidFill>
                  <a:schemeClr val="tx1"/>
                </a:solidFill>
              </a:defRPr>
            </a:lvl5pPr>
            <a:lvl6pPr marL="360045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6pPr>
            <a:lvl7pPr marL="360045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7pPr>
            <a:lvl8pPr marL="539750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8pPr>
            <a:lvl9pPr marL="539750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9pPr>
          </a:lstStyle>
          <a:p>
            <a:pPr lvl="0"/>
            <a:r>
              <a:rPr lang="en-US" dirty="0"/>
              <a:t>Click to edit the contact</a:t>
            </a:r>
            <a:endParaRPr lang="en-US" dirty="0"/>
          </a:p>
          <a:p>
            <a:pPr lvl="1"/>
            <a:r>
              <a:rPr lang="en-US" dirty="0"/>
              <a:t>Name etc.</a:t>
            </a:r>
            <a:endParaRPr lang="en-US" dirty="0"/>
          </a:p>
          <a:p>
            <a:pPr lvl="2"/>
            <a:r>
              <a:rPr lang="en-US" dirty="0"/>
              <a:t>Skills etc.</a:t>
            </a:r>
            <a:endParaRPr lang="en-US" dirty="0"/>
          </a:p>
          <a:p>
            <a:pPr lvl="3"/>
            <a:r>
              <a:rPr lang="en-US" dirty="0"/>
              <a:t>Name etc. sublevel</a:t>
            </a:r>
            <a:endParaRPr lang="en-US" dirty="0"/>
          </a:p>
          <a:p>
            <a:pPr lvl="4"/>
            <a:r>
              <a:rPr lang="en-US" dirty="0"/>
              <a:t>Skills etc. sublevel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8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9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8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0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36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8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7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6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4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9" name="Color Stage"/>
          <p:cNvSpPr/>
          <p:nvPr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10" name="Color Stage"/>
          <p:cNvSpPr/>
          <p:nvPr userDrawn="1"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pic>
        <p:nvPicPr>
          <p:cNvPr id="11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1"/>
            <a:ext cx="9288000" cy="16226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399" y="1414463"/>
            <a:ext cx="11370437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7199311" cy="4751387"/>
          </a:xfrm>
        </p:spPr>
        <p:txBody>
          <a:bodyPr/>
          <a:lstStyle>
            <a:lvl1pPr defTabSz="360045">
              <a:spcAft>
                <a:spcPts val="900"/>
              </a:spcAft>
              <a:tabLst>
                <a:tab pos="7199630" algn="r"/>
              </a:tabLst>
              <a:defRPr/>
            </a:lvl1pPr>
            <a:lvl2pPr defTabSz="360045">
              <a:spcAft>
                <a:spcPts val="900"/>
              </a:spcAft>
              <a:tabLst>
                <a:tab pos="7199630" algn="r"/>
              </a:tabLst>
              <a:defRPr/>
            </a:lvl2pPr>
            <a:lvl3pPr marL="179705" defTabSz="360045">
              <a:spcAft>
                <a:spcPts val="900"/>
              </a:spcAft>
              <a:tabLst>
                <a:tab pos="7199630" algn="r"/>
              </a:tabLst>
              <a:defRPr b="1"/>
            </a:lvl3pPr>
            <a:lvl4pPr marL="360045" defTabSz="360045">
              <a:spcAft>
                <a:spcPts val="900"/>
              </a:spcAft>
              <a:tabLst>
                <a:tab pos="7199630" algn="r"/>
              </a:tabLst>
              <a:defRPr/>
            </a:lvl4pPr>
            <a:lvl5pPr marL="360045" defTabSz="360045">
              <a:spcAft>
                <a:spcPts val="900"/>
              </a:spcAft>
              <a:tabLst>
                <a:tab pos="7199630" algn="r"/>
              </a:tabLst>
              <a:defRPr b="1"/>
            </a:lvl5pPr>
            <a:lvl6pPr marL="179705" defTabSz="360045">
              <a:spcAft>
                <a:spcPts val="600"/>
              </a:spcAft>
              <a:tabLst>
                <a:tab pos="7199630" algn="r"/>
              </a:tabLst>
              <a:defRPr sz="1600"/>
            </a:lvl6pPr>
            <a:lvl7pPr marL="179705" defTabSz="360045">
              <a:spcAft>
                <a:spcPts val="600"/>
              </a:spcAft>
              <a:tabLst>
                <a:tab pos="7199630" algn="r"/>
              </a:tabLst>
              <a:defRPr sz="1600" b="1"/>
            </a:lvl7pPr>
            <a:lvl8pPr marL="360045" defTabSz="360045">
              <a:spcAft>
                <a:spcPts val="600"/>
              </a:spcAft>
              <a:tabLst>
                <a:tab pos="7199630" algn="r"/>
              </a:tabLst>
              <a:defRPr sz="1600"/>
            </a:lvl8pPr>
            <a:lvl9pPr marL="360045" defTabSz="360045">
              <a:spcAft>
                <a:spcPts val="600"/>
              </a:spcAft>
              <a:tabLst>
                <a:tab pos="719963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5903912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90232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2" descr="Agenda text frame"/>
          <p:cNvSpPr>
            <a:spLocks noGrp="1"/>
          </p:cNvSpPr>
          <p:nvPr>
            <p:ph type="body" sz="quarter" idx="13"/>
          </p:nvPr>
        </p:nvSpPr>
        <p:spPr bwMode="black">
          <a:xfrm>
            <a:off x="6743700" y="1414463"/>
            <a:ext cx="5043488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03999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(Text 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1"/>
            <a:ext cx="761116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Thematic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6156275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Copy"/>
          <p:cNvSpPr>
            <a:spLocks noGrp="1"/>
          </p:cNvSpPr>
          <p:nvPr>
            <p:ph type="body" sz="quarter" idx="18"/>
          </p:nvPr>
        </p:nvSpPr>
        <p:spPr bwMode="black">
          <a:xfrm>
            <a:off x="8042400" y="1054100"/>
            <a:ext cx="3744000" cy="5113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Gradient">
    <p:bg>
      <p:bgPr>
        <a:gradFill flip="none" rotWithShape="1">
          <a:gsLst>
            <a:gs pos="40000">
              <a:schemeClr val="accent6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3" name="Color Stage"/>
          <p:cNvSpPr/>
          <p:nvPr userDrawn="1"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Light Sa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719931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113760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4298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3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8186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2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411162" y="3718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3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4" descr="Content text frame"/>
          <p:cNvSpPr>
            <a:spLocks noGrp="1"/>
          </p:cNvSpPr>
          <p:nvPr>
            <p:ph sz="half" idx="13"/>
          </p:nvPr>
        </p:nvSpPr>
        <p:spPr bwMode="black">
          <a:xfrm>
            <a:off x="6315075" y="3718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 (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411161" y="1414800"/>
            <a:ext cx="7199313" cy="4752000"/>
          </a:xfrm>
          <a:solidFill>
            <a:srgbClr val="9999A9"/>
          </a:solidFill>
        </p:spPr>
        <p:txBody>
          <a:bodyPr lIns="144000" tIns="108000" rIns="144000" bIns="108000">
            <a:noAutofit/>
          </a:bodyPr>
          <a:lstStyle/>
          <a:p>
            <a:r>
              <a:rPr lang="en-US" dirty="0"/>
              <a:t>Thematic picture</a:t>
            </a:r>
            <a:endParaRPr lang="en-US" dirty="0"/>
          </a:p>
        </p:txBody>
      </p:sp>
      <p:sp>
        <p:nvSpPr>
          <p:cNvPr id="4" name="Copy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8043189" y="1414800"/>
            <a:ext cx="3744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table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" descr="Content table  frame"/>
          <p:cNvSpPr>
            <a:spLocks noGrp="1"/>
          </p:cNvSpPr>
          <p:nvPr>
            <p:ph type="tbl" sz="quarter" idx="12" hasCustomPrompt="1"/>
          </p:nvPr>
        </p:nvSpPr>
        <p:spPr bwMode="black">
          <a:xfrm>
            <a:off x="404812" y="1414461"/>
            <a:ext cx="11376026" cy="439200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cess flo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py 2" descr="Content text frame"/>
          <p:cNvSpPr>
            <a:spLocks noGrp="1"/>
          </p:cNvSpPr>
          <p:nvPr>
            <p:ph idx="13"/>
          </p:nvPr>
        </p:nvSpPr>
        <p:spPr bwMode="black">
          <a:xfrm>
            <a:off x="4299176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py 3" descr="Content text frame (highlight)"/>
          <p:cNvSpPr>
            <a:spLocks noGrp="1"/>
          </p:cNvSpPr>
          <p:nvPr>
            <p:ph idx="12"/>
          </p:nvPr>
        </p:nvSpPr>
        <p:spPr bwMode="blackWhite">
          <a:xfrm>
            <a:off x="8187189" y="1414462"/>
            <a:ext cx="3600000" cy="4392000"/>
          </a:xfrm>
          <a:prstGeom prst="rect">
            <a:avLst/>
          </a:prstGeom>
          <a:solidFill>
            <a:schemeClr val="accent1"/>
          </a:solidFill>
          <a:ln w="19050">
            <a:solidFill>
              <a:srgbClr val="009999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  <a:lvl6pPr>
              <a:buClr>
                <a:schemeClr val="tx1"/>
              </a:buClr>
              <a:defRPr>
                <a:solidFill>
                  <a:schemeClr val="tx1"/>
                </a:solidFill>
              </a:defRPr>
            </a:lvl6pPr>
            <a:lvl7pPr>
              <a:buClr>
                <a:schemeClr val="tx1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tx1"/>
              </a:buClr>
              <a:defRPr>
                <a:solidFill>
                  <a:schemeClr val="tx1"/>
                </a:solidFill>
              </a:defRPr>
            </a:lvl8pPr>
            <a:lvl9pPr>
              <a:buClr>
                <a:schemeClr val="tx1"/>
              </a:buCl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/>
          </p:nvPr>
        </p:nvSpPr>
        <p:spPr>
          <a:xfrm>
            <a:off x="410400" y="-540000"/>
            <a:ext cx="9863997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00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1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/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1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5" name="Quote marks"/>
          <p:cNvSpPr/>
          <p:nvPr userDrawn="1"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/>
          <p:cNvSpPr>
            <a:spLocks noGrp="1"/>
          </p:cNvSpPr>
          <p:nvPr>
            <p:ph type="title"/>
          </p:nvPr>
        </p:nvSpPr>
        <p:spPr>
          <a:xfrm>
            <a:off x="411162" y="-540000"/>
            <a:ext cx="9863138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76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2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2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0799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1538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58400" y="1234800"/>
            <a:ext cx="9216000" cy="1162523"/>
          </a:xfrm>
          <a:noFill/>
        </p:spPr>
        <p:txBody>
          <a:bodyPr wrap="square" lIns="0" tIns="54000" rIns="0" bIns="0" anchor="t" anchorCtr="0">
            <a:spAutoFit/>
          </a:bodyPr>
          <a:lstStyle>
            <a:lvl1pPr marL="0">
              <a:defRPr sz="8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Contact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1058400" y="2397324"/>
            <a:ext cx="9216000" cy="3409751"/>
          </a:xfrm>
          <a:prstGeom prst="rect">
            <a:avLst/>
          </a:prstGeom>
        </p:spPr>
        <p:txBody>
          <a:bodyPr tIns="108000">
            <a:noAutofit/>
          </a:bodyPr>
          <a:lstStyle>
            <a:lvl1pPr marL="0" indent="0" algn="l"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</a:defRPr>
            </a:lvl2pPr>
            <a:lvl3pPr marL="144145" indent="-144145" algn="l">
              <a:spcAft>
                <a:spcPts val="0"/>
              </a:spcAft>
              <a:buFont typeface="Arial" panose="020B0604020202020204" pitchFamily="34" charset="0"/>
              <a:buChar char="•"/>
              <a:defRPr sz="1400" b="0"/>
            </a:lvl3pPr>
            <a:lvl4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/>
            </a:lvl4pPr>
            <a:lvl5pPr marL="144145" indent="-14414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>
                <a:solidFill>
                  <a:schemeClr val="tx1"/>
                </a:solidFill>
              </a:defRPr>
            </a:lvl5pPr>
            <a:lvl6pPr marL="360045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6pPr>
            <a:lvl7pPr marL="360045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7pPr>
            <a:lvl8pPr marL="539750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8pPr>
            <a:lvl9pPr marL="539750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9pPr>
          </a:lstStyle>
          <a:p>
            <a:pPr lvl="0"/>
            <a:r>
              <a:rPr lang="en-US" dirty="0"/>
              <a:t>Click to edit the contact</a:t>
            </a:r>
            <a:endParaRPr lang="en-US" dirty="0"/>
          </a:p>
          <a:p>
            <a:pPr lvl="1"/>
            <a:r>
              <a:rPr lang="en-US" dirty="0"/>
              <a:t>Name etc.</a:t>
            </a:r>
            <a:endParaRPr lang="en-US" dirty="0"/>
          </a:p>
          <a:p>
            <a:pPr lvl="2"/>
            <a:r>
              <a:rPr lang="en-US" dirty="0"/>
              <a:t>Skills etc.</a:t>
            </a:r>
            <a:endParaRPr lang="en-US" dirty="0"/>
          </a:p>
          <a:p>
            <a:pPr lvl="3"/>
            <a:r>
              <a:rPr lang="en-US" dirty="0"/>
              <a:t>Name etc. sublevel</a:t>
            </a:r>
            <a:endParaRPr lang="en-US" dirty="0"/>
          </a:p>
          <a:p>
            <a:pPr lvl="4"/>
            <a:r>
              <a:rPr lang="en-US" dirty="0"/>
              <a:t>Skills etc. sublevel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8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9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8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0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36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8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7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6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4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9" name="Color Stage"/>
          <p:cNvSpPr/>
          <p:nvPr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10" name="Color Stage"/>
          <p:cNvSpPr/>
          <p:nvPr userDrawn="1"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pic>
        <p:nvPicPr>
          <p:cNvPr id="11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1"/>
            <a:ext cx="9288000" cy="16226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399" y="1414463"/>
            <a:ext cx="11370437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7199311" cy="4751387"/>
          </a:xfrm>
        </p:spPr>
        <p:txBody>
          <a:bodyPr/>
          <a:lstStyle>
            <a:lvl1pPr defTabSz="360045">
              <a:spcAft>
                <a:spcPts val="900"/>
              </a:spcAft>
              <a:tabLst>
                <a:tab pos="7199630" algn="r"/>
              </a:tabLst>
              <a:defRPr/>
            </a:lvl1pPr>
            <a:lvl2pPr defTabSz="360045">
              <a:spcAft>
                <a:spcPts val="900"/>
              </a:spcAft>
              <a:tabLst>
                <a:tab pos="7199630" algn="r"/>
              </a:tabLst>
              <a:defRPr/>
            </a:lvl2pPr>
            <a:lvl3pPr marL="179705" defTabSz="360045">
              <a:spcAft>
                <a:spcPts val="900"/>
              </a:spcAft>
              <a:tabLst>
                <a:tab pos="7199630" algn="r"/>
              </a:tabLst>
              <a:defRPr b="1"/>
            </a:lvl3pPr>
            <a:lvl4pPr marL="360045" defTabSz="360045">
              <a:spcAft>
                <a:spcPts val="900"/>
              </a:spcAft>
              <a:tabLst>
                <a:tab pos="7199630" algn="r"/>
              </a:tabLst>
              <a:defRPr/>
            </a:lvl4pPr>
            <a:lvl5pPr marL="360045" defTabSz="360045">
              <a:spcAft>
                <a:spcPts val="900"/>
              </a:spcAft>
              <a:tabLst>
                <a:tab pos="7199630" algn="r"/>
              </a:tabLst>
              <a:defRPr b="1"/>
            </a:lvl5pPr>
            <a:lvl6pPr marL="179705" defTabSz="360045">
              <a:spcAft>
                <a:spcPts val="600"/>
              </a:spcAft>
              <a:tabLst>
                <a:tab pos="7199630" algn="r"/>
              </a:tabLst>
              <a:defRPr sz="1600"/>
            </a:lvl6pPr>
            <a:lvl7pPr marL="179705" defTabSz="360045">
              <a:spcAft>
                <a:spcPts val="600"/>
              </a:spcAft>
              <a:tabLst>
                <a:tab pos="7199630" algn="r"/>
              </a:tabLst>
              <a:defRPr sz="1600" b="1"/>
            </a:lvl7pPr>
            <a:lvl8pPr marL="360045" defTabSz="360045">
              <a:spcAft>
                <a:spcPts val="600"/>
              </a:spcAft>
              <a:tabLst>
                <a:tab pos="7199630" algn="r"/>
              </a:tabLst>
              <a:defRPr sz="1600"/>
            </a:lvl8pPr>
            <a:lvl9pPr marL="360045" defTabSz="360045">
              <a:spcAft>
                <a:spcPts val="600"/>
              </a:spcAft>
              <a:tabLst>
                <a:tab pos="719963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5903912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90232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2" descr="Agenda text frame"/>
          <p:cNvSpPr>
            <a:spLocks noGrp="1"/>
          </p:cNvSpPr>
          <p:nvPr>
            <p:ph type="body" sz="quarter" idx="13"/>
          </p:nvPr>
        </p:nvSpPr>
        <p:spPr bwMode="black">
          <a:xfrm>
            <a:off x="6743700" y="1414463"/>
            <a:ext cx="5043488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03999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(Text 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1"/>
            <a:ext cx="761116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Thematic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6156275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Copy"/>
          <p:cNvSpPr>
            <a:spLocks noGrp="1"/>
          </p:cNvSpPr>
          <p:nvPr>
            <p:ph type="body" sz="quarter" idx="18"/>
          </p:nvPr>
        </p:nvSpPr>
        <p:spPr bwMode="black">
          <a:xfrm>
            <a:off x="8042400" y="1054100"/>
            <a:ext cx="3744000" cy="5113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Gradient">
    <p:bg>
      <p:bgPr>
        <a:gradFill flip="none" rotWithShape="1">
          <a:gsLst>
            <a:gs pos="40000">
              <a:schemeClr val="accent6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3" name="Color Stage"/>
          <p:cNvSpPr/>
          <p:nvPr userDrawn="1"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Light Sa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719931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113760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48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4298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3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8186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2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411162" y="3718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3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4" descr="Content text frame"/>
          <p:cNvSpPr>
            <a:spLocks noGrp="1"/>
          </p:cNvSpPr>
          <p:nvPr>
            <p:ph sz="half" idx="13"/>
          </p:nvPr>
        </p:nvSpPr>
        <p:spPr bwMode="black">
          <a:xfrm>
            <a:off x="6315075" y="3718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 (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411161" y="1414800"/>
            <a:ext cx="7199313" cy="4752000"/>
          </a:xfrm>
          <a:solidFill>
            <a:srgbClr val="9999A9"/>
          </a:solidFill>
        </p:spPr>
        <p:txBody>
          <a:bodyPr lIns="144000" tIns="108000" rIns="144000" bIns="108000">
            <a:noAutofit/>
          </a:bodyPr>
          <a:lstStyle/>
          <a:p>
            <a:r>
              <a:rPr lang="en-US" dirty="0"/>
              <a:t>Thematic picture</a:t>
            </a:r>
            <a:endParaRPr lang="en-US" dirty="0"/>
          </a:p>
        </p:txBody>
      </p:sp>
      <p:sp>
        <p:nvSpPr>
          <p:cNvPr id="4" name="Copy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8043189" y="1414800"/>
            <a:ext cx="3744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table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" descr="Content table  frame"/>
          <p:cNvSpPr>
            <a:spLocks noGrp="1"/>
          </p:cNvSpPr>
          <p:nvPr>
            <p:ph type="tbl" sz="quarter" idx="12" hasCustomPrompt="1"/>
          </p:nvPr>
        </p:nvSpPr>
        <p:spPr bwMode="black">
          <a:xfrm>
            <a:off x="404812" y="1414461"/>
            <a:ext cx="11376026" cy="439200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cess flo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py 2" descr="Content text frame"/>
          <p:cNvSpPr>
            <a:spLocks noGrp="1"/>
          </p:cNvSpPr>
          <p:nvPr>
            <p:ph idx="13"/>
          </p:nvPr>
        </p:nvSpPr>
        <p:spPr bwMode="black">
          <a:xfrm>
            <a:off x="4299176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py 3" descr="Content text frame (highlight)"/>
          <p:cNvSpPr>
            <a:spLocks noGrp="1"/>
          </p:cNvSpPr>
          <p:nvPr>
            <p:ph idx="12"/>
          </p:nvPr>
        </p:nvSpPr>
        <p:spPr bwMode="blackWhite">
          <a:xfrm>
            <a:off x="8187189" y="1414462"/>
            <a:ext cx="3600000" cy="4392000"/>
          </a:xfrm>
          <a:prstGeom prst="rect">
            <a:avLst/>
          </a:prstGeom>
          <a:solidFill>
            <a:schemeClr val="accent1"/>
          </a:solidFill>
          <a:ln w="19050">
            <a:solidFill>
              <a:srgbClr val="009999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  <a:lvl6pPr>
              <a:buClr>
                <a:schemeClr val="tx1"/>
              </a:buClr>
              <a:defRPr>
                <a:solidFill>
                  <a:schemeClr val="tx1"/>
                </a:solidFill>
              </a:defRPr>
            </a:lvl6pPr>
            <a:lvl7pPr>
              <a:buClr>
                <a:schemeClr val="tx1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tx1"/>
              </a:buClr>
              <a:defRPr>
                <a:solidFill>
                  <a:schemeClr val="tx1"/>
                </a:solidFill>
              </a:defRPr>
            </a:lvl8pPr>
            <a:lvl9pPr>
              <a:buClr>
                <a:schemeClr val="tx1"/>
              </a:buCl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/>
          </p:nvPr>
        </p:nvSpPr>
        <p:spPr>
          <a:xfrm>
            <a:off x="410400" y="-540000"/>
            <a:ext cx="9863997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00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1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/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1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5" name="Quote marks"/>
          <p:cNvSpPr/>
          <p:nvPr userDrawn="1"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/>
          <p:cNvSpPr>
            <a:spLocks noGrp="1"/>
          </p:cNvSpPr>
          <p:nvPr>
            <p:ph type="title"/>
          </p:nvPr>
        </p:nvSpPr>
        <p:spPr>
          <a:xfrm>
            <a:off x="411162" y="-540000"/>
            <a:ext cx="9863138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76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2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2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0799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1538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40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58400" y="1234800"/>
            <a:ext cx="9216000" cy="1162523"/>
          </a:xfrm>
          <a:noFill/>
        </p:spPr>
        <p:txBody>
          <a:bodyPr wrap="square" lIns="0" tIns="54000" rIns="0" bIns="0" anchor="t" anchorCtr="0">
            <a:spAutoFit/>
          </a:bodyPr>
          <a:lstStyle>
            <a:lvl1pPr marL="0">
              <a:defRPr sz="8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Contact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1058400" y="2397324"/>
            <a:ext cx="9216000" cy="3409751"/>
          </a:xfrm>
          <a:prstGeom prst="rect">
            <a:avLst/>
          </a:prstGeom>
        </p:spPr>
        <p:txBody>
          <a:bodyPr tIns="108000">
            <a:noAutofit/>
          </a:bodyPr>
          <a:lstStyle>
            <a:lvl1pPr marL="0" indent="0" algn="l"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</a:defRPr>
            </a:lvl2pPr>
            <a:lvl3pPr marL="144145" indent="-144145" algn="l">
              <a:spcAft>
                <a:spcPts val="0"/>
              </a:spcAft>
              <a:buFont typeface="Arial" panose="020B0604020202020204" pitchFamily="34" charset="0"/>
              <a:buChar char="•"/>
              <a:defRPr sz="1400" b="0"/>
            </a:lvl3pPr>
            <a:lvl4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/>
            </a:lvl4pPr>
            <a:lvl5pPr marL="144145" indent="-14414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>
                <a:solidFill>
                  <a:schemeClr val="tx1"/>
                </a:solidFill>
              </a:defRPr>
            </a:lvl5pPr>
            <a:lvl6pPr marL="360045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6pPr>
            <a:lvl7pPr marL="360045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7pPr>
            <a:lvl8pPr marL="539750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8pPr>
            <a:lvl9pPr marL="539750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9pPr>
          </a:lstStyle>
          <a:p>
            <a:pPr lvl="0"/>
            <a:r>
              <a:rPr lang="en-US" dirty="0"/>
              <a:t>Click to edit the contact</a:t>
            </a:r>
            <a:endParaRPr lang="en-US" dirty="0"/>
          </a:p>
          <a:p>
            <a:pPr lvl="1"/>
            <a:r>
              <a:rPr lang="en-US" dirty="0"/>
              <a:t>Name etc.</a:t>
            </a:r>
            <a:endParaRPr lang="en-US" dirty="0"/>
          </a:p>
          <a:p>
            <a:pPr lvl="2"/>
            <a:r>
              <a:rPr lang="en-US" dirty="0"/>
              <a:t>Skills etc.</a:t>
            </a:r>
            <a:endParaRPr lang="en-US" dirty="0"/>
          </a:p>
          <a:p>
            <a:pPr lvl="3"/>
            <a:r>
              <a:rPr lang="en-US" dirty="0"/>
              <a:t>Name etc. sublevel</a:t>
            </a:r>
            <a:endParaRPr lang="en-US" dirty="0"/>
          </a:p>
          <a:p>
            <a:pPr lvl="4"/>
            <a:r>
              <a:rPr lang="en-US" dirty="0"/>
              <a:t>Skills etc. sublevel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8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9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36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8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0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36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8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7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6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4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9" name="Color Stage"/>
          <p:cNvSpPr/>
          <p:nvPr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10" name="Color Stage"/>
          <p:cNvSpPr/>
          <p:nvPr userDrawn="1"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pic>
        <p:nvPicPr>
          <p:cNvPr id="11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1"/>
            <a:ext cx="9288000" cy="16226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399" y="1414463"/>
            <a:ext cx="11370437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7199311" cy="4751387"/>
          </a:xfrm>
        </p:spPr>
        <p:txBody>
          <a:bodyPr/>
          <a:lstStyle>
            <a:lvl1pPr defTabSz="360045">
              <a:spcAft>
                <a:spcPts val="900"/>
              </a:spcAft>
              <a:tabLst>
                <a:tab pos="7199630" algn="r"/>
              </a:tabLst>
              <a:defRPr/>
            </a:lvl1pPr>
            <a:lvl2pPr defTabSz="360045">
              <a:spcAft>
                <a:spcPts val="900"/>
              </a:spcAft>
              <a:tabLst>
                <a:tab pos="7199630" algn="r"/>
              </a:tabLst>
              <a:defRPr/>
            </a:lvl2pPr>
            <a:lvl3pPr marL="179705" defTabSz="360045">
              <a:spcAft>
                <a:spcPts val="900"/>
              </a:spcAft>
              <a:tabLst>
                <a:tab pos="7199630" algn="r"/>
              </a:tabLst>
              <a:defRPr b="1"/>
            </a:lvl3pPr>
            <a:lvl4pPr marL="360045" defTabSz="360045">
              <a:spcAft>
                <a:spcPts val="900"/>
              </a:spcAft>
              <a:tabLst>
                <a:tab pos="7199630" algn="r"/>
              </a:tabLst>
              <a:defRPr/>
            </a:lvl4pPr>
            <a:lvl5pPr marL="360045" defTabSz="360045">
              <a:spcAft>
                <a:spcPts val="900"/>
              </a:spcAft>
              <a:tabLst>
                <a:tab pos="7199630" algn="r"/>
              </a:tabLst>
              <a:defRPr b="1"/>
            </a:lvl5pPr>
            <a:lvl6pPr marL="179705" defTabSz="360045">
              <a:spcAft>
                <a:spcPts val="600"/>
              </a:spcAft>
              <a:tabLst>
                <a:tab pos="7199630" algn="r"/>
              </a:tabLst>
              <a:defRPr sz="1600"/>
            </a:lvl6pPr>
            <a:lvl7pPr marL="179705" defTabSz="360045">
              <a:spcAft>
                <a:spcPts val="600"/>
              </a:spcAft>
              <a:tabLst>
                <a:tab pos="7199630" algn="r"/>
              </a:tabLst>
              <a:defRPr sz="1600" b="1"/>
            </a:lvl7pPr>
            <a:lvl8pPr marL="360045" defTabSz="360045">
              <a:spcAft>
                <a:spcPts val="600"/>
              </a:spcAft>
              <a:tabLst>
                <a:tab pos="7199630" algn="r"/>
              </a:tabLst>
              <a:defRPr sz="1600"/>
            </a:lvl8pPr>
            <a:lvl9pPr marL="360045" defTabSz="360045">
              <a:spcAft>
                <a:spcPts val="600"/>
              </a:spcAft>
              <a:tabLst>
                <a:tab pos="719963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5903912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90232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2" descr="Agenda text frame"/>
          <p:cNvSpPr>
            <a:spLocks noGrp="1"/>
          </p:cNvSpPr>
          <p:nvPr>
            <p:ph type="body" sz="quarter" idx="13"/>
          </p:nvPr>
        </p:nvSpPr>
        <p:spPr bwMode="black">
          <a:xfrm>
            <a:off x="6743700" y="1414463"/>
            <a:ext cx="5043488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03999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(Text 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1"/>
            <a:ext cx="761116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Thematic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6156275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Copy"/>
          <p:cNvSpPr>
            <a:spLocks noGrp="1"/>
          </p:cNvSpPr>
          <p:nvPr>
            <p:ph type="body" sz="quarter" idx="18"/>
          </p:nvPr>
        </p:nvSpPr>
        <p:spPr bwMode="black">
          <a:xfrm>
            <a:off x="8042400" y="1054100"/>
            <a:ext cx="3744000" cy="5113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Gradient">
    <p:bg>
      <p:bgPr>
        <a:gradFill flip="none" rotWithShape="1">
          <a:gsLst>
            <a:gs pos="40000">
              <a:schemeClr val="accent6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3" name="Color Stage"/>
          <p:cNvSpPr/>
          <p:nvPr userDrawn="1"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Light Sa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719931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113760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4298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3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8186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2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411162" y="3718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3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4" descr="Content text frame"/>
          <p:cNvSpPr>
            <a:spLocks noGrp="1"/>
          </p:cNvSpPr>
          <p:nvPr>
            <p:ph sz="half" idx="13"/>
          </p:nvPr>
        </p:nvSpPr>
        <p:spPr bwMode="black">
          <a:xfrm>
            <a:off x="6315075" y="3718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 (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411161" y="1414800"/>
            <a:ext cx="7199313" cy="4752000"/>
          </a:xfrm>
          <a:solidFill>
            <a:srgbClr val="9999A9"/>
          </a:solidFill>
        </p:spPr>
        <p:txBody>
          <a:bodyPr lIns="144000" tIns="108000" rIns="144000" bIns="108000">
            <a:noAutofit/>
          </a:bodyPr>
          <a:lstStyle/>
          <a:p>
            <a:r>
              <a:rPr lang="en-US" dirty="0"/>
              <a:t>Thematic picture</a:t>
            </a:r>
            <a:endParaRPr lang="en-US" dirty="0"/>
          </a:p>
        </p:txBody>
      </p:sp>
      <p:sp>
        <p:nvSpPr>
          <p:cNvPr id="4" name="Copy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8043189" y="1414800"/>
            <a:ext cx="3744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table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" descr="Content table  frame"/>
          <p:cNvSpPr>
            <a:spLocks noGrp="1"/>
          </p:cNvSpPr>
          <p:nvPr>
            <p:ph type="tbl" sz="quarter" idx="12" hasCustomPrompt="1"/>
          </p:nvPr>
        </p:nvSpPr>
        <p:spPr bwMode="black">
          <a:xfrm>
            <a:off x="404812" y="1414461"/>
            <a:ext cx="11376026" cy="439200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cess flo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py 2" descr="Content text frame"/>
          <p:cNvSpPr>
            <a:spLocks noGrp="1"/>
          </p:cNvSpPr>
          <p:nvPr>
            <p:ph idx="13"/>
          </p:nvPr>
        </p:nvSpPr>
        <p:spPr bwMode="black">
          <a:xfrm>
            <a:off x="4299176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py 3" descr="Content text frame (highlight)"/>
          <p:cNvSpPr>
            <a:spLocks noGrp="1"/>
          </p:cNvSpPr>
          <p:nvPr>
            <p:ph idx="12"/>
          </p:nvPr>
        </p:nvSpPr>
        <p:spPr bwMode="blackWhite">
          <a:xfrm>
            <a:off x="8187189" y="1414462"/>
            <a:ext cx="3600000" cy="4392000"/>
          </a:xfrm>
          <a:prstGeom prst="rect">
            <a:avLst/>
          </a:prstGeom>
          <a:solidFill>
            <a:schemeClr val="accent1"/>
          </a:solidFill>
          <a:ln w="19050">
            <a:solidFill>
              <a:srgbClr val="009999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  <a:lvl6pPr>
              <a:buClr>
                <a:schemeClr val="tx1"/>
              </a:buClr>
              <a:defRPr>
                <a:solidFill>
                  <a:schemeClr val="tx1"/>
                </a:solidFill>
              </a:defRPr>
            </a:lvl6pPr>
            <a:lvl7pPr>
              <a:buClr>
                <a:schemeClr val="tx1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tx1"/>
              </a:buClr>
              <a:defRPr>
                <a:solidFill>
                  <a:schemeClr val="tx1"/>
                </a:solidFill>
              </a:defRPr>
            </a:lvl8pPr>
            <a:lvl9pPr>
              <a:buClr>
                <a:schemeClr val="tx1"/>
              </a:buCl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/>
          </p:nvPr>
        </p:nvSpPr>
        <p:spPr>
          <a:xfrm>
            <a:off x="410400" y="-540000"/>
            <a:ext cx="9863997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00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1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/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1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5" name="Quote marks"/>
          <p:cNvSpPr/>
          <p:nvPr userDrawn="1"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/>
          <p:cNvSpPr>
            <a:spLocks noGrp="1"/>
          </p:cNvSpPr>
          <p:nvPr>
            <p:ph type="title"/>
          </p:nvPr>
        </p:nvSpPr>
        <p:spPr>
          <a:xfrm>
            <a:off x="411162" y="-540000"/>
            <a:ext cx="9863138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76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2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2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0799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1538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58400" y="1234800"/>
            <a:ext cx="9216000" cy="1162523"/>
          </a:xfrm>
          <a:noFill/>
        </p:spPr>
        <p:txBody>
          <a:bodyPr wrap="square" lIns="0" tIns="54000" rIns="0" bIns="0" anchor="t" anchorCtr="0">
            <a:spAutoFit/>
          </a:bodyPr>
          <a:lstStyle>
            <a:lvl1pPr marL="0">
              <a:defRPr sz="8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Contact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1058400" y="2397324"/>
            <a:ext cx="9216000" cy="3409751"/>
          </a:xfrm>
          <a:prstGeom prst="rect">
            <a:avLst/>
          </a:prstGeom>
        </p:spPr>
        <p:txBody>
          <a:bodyPr tIns="108000">
            <a:noAutofit/>
          </a:bodyPr>
          <a:lstStyle>
            <a:lvl1pPr marL="0" indent="0" algn="l"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</a:defRPr>
            </a:lvl2pPr>
            <a:lvl3pPr marL="144145" indent="-144145" algn="l">
              <a:spcAft>
                <a:spcPts val="0"/>
              </a:spcAft>
              <a:buFont typeface="Arial" panose="020B0604020202020204" pitchFamily="34" charset="0"/>
              <a:buChar char="•"/>
              <a:defRPr sz="1400" b="0"/>
            </a:lvl3pPr>
            <a:lvl4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/>
            </a:lvl4pPr>
            <a:lvl5pPr marL="144145" indent="-14414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>
                <a:solidFill>
                  <a:schemeClr val="tx1"/>
                </a:solidFill>
              </a:defRPr>
            </a:lvl5pPr>
            <a:lvl6pPr marL="360045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6pPr>
            <a:lvl7pPr marL="360045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7pPr>
            <a:lvl8pPr marL="539750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8pPr>
            <a:lvl9pPr marL="539750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9pPr>
          </a:lstStyle>
          <a:p>
            <a:pPr lvl="0"/>
            <a:r>
              <a:rPr lang="en-US" dirty="0"/>
              <a:t>Click to edit the contact</a:t>
            </a:r>
            <a:endParaRPr lang="en-US" dirty="0"/>
          </a:p>
          <a:p>
            <a:pPr lvl="1"/>
            <a:r>
              <a:rPr lang="en-US" dirty="0"/>
              <a:t>Name etc.</a:t>
            </a:r>
            <a:endParaRPr lang="en-US" dirty="0"/>
          </a:p>
          <a:p>
            <a:pPr lvl="2"/>
            <a:r>
              <a:rPr lang="en-US" dirty="0"/>
              <a:t>Skills etc.</a:t>
            </a:r>
            <a:endParaRPr lang="en-US" dirty="0"/>
          </a:p>
          <a:p>
            <a:pPr lvl="3"/>
            <a:r>
              <a:rPr lang="en-US" dirty="0"/>
              <a:t>Name etc. sublevel</a:t>
            </a:r>
            <a:endParaRPr lang="en-US" dirty="0"/>
          </a:p>
          <a:p>
            <a:pPr lvl="4"/>
            <a:r>
              <a:rPr lang="en-US" dirty="0"/>
              <a:t>Skills etc. sublevel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8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9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8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6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4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9" name="Color Stage"/>
          <p:cNvSpPr/>
          <p:nvPr userDrawn="1"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dark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8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40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Gradient 36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/>
          <p:cNvSpPr/>
          <p:nvPr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Gradient cover"/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light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/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  <a:endParaRPr lang="en-US" noProof="0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8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7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6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color 4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9" name="Color Stage"/>
          <p:cNvSpPr/>
          <p:nvPr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2" name="Color Stage"/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10" name="Color Stage"/>
          <p:cNvSpPr/>
          <p:nvPr userDrawn="1"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pic>
        <p:nvPicPr>
          <p:cNvPr id="11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1"/>
            <a:ext cx="9288000" cy="16226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399" y="1414463"/>
            <a:ext cx="11370437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7199311" cy="4751387"/>
          </a:xfrm>
        </p:spPr>
        <p:txBody>
          <a:bodyPr/>
          <a:lstStyle>
            <a:lvl1pPr defTabSz="360045">
              <a:spcAft>
                <a:spcPts val="900"/>
              </a:spcAft>
              <a:tabLst>
                <a:tab pos="7199630" algn="r"/>
              </a:tabLst>
              <a:defRPr/>
            </a:lvl1pPr>
            <a:lvl2pPr defTabSz="360045">
              <a:spcAft>
                <a:spcPts val="900"/>
              </a:spcAft>
              <a:tabLst>
                <a:tab pos="7199630" algn="r"/>
              </a:tabLst>
              <a:defRPr/>
            </a:lvl2pPr>
            <a:lvl3pPr marL="179705" defTabSz="360045">
              <a:spcAft>
                <a:spcPts val="900"/>
              </a:spcAft>
              <a:tabLst>
                <a:tab pos="7199630" algn="r"/>
              </a:tabLst>
              <a:defRPr b="1"/>
            </a:lvl3pPr>
            <a:lvl4pPr marL="360045" defTabSz="360045">
              <a:spcAft>
                <a:spcPts val="900"/>
              </a:spcAft>
              <a:tabLst>
                <a:tab pos="7199630" algn="r"/>
              </a:tabLst>
              <a:defRPr/>
            </a:lvl4pPr>
            <a:lvl5pPr marL="360045" defTabSz="360045">
              <a:spcAft>
                <a:spcPts val="900"/>
              </a:spcAft>
              <a:tabLst>
                <a:tab pos="7199630" algn="r"/>
              </a:tabLst>
              <a:defRPr b="1"/>
            </a:lvl5pPr>
            <a:lvl6pPr marL="179705" defTabSz="360045">
              <a:spcAft>
                <a:spcPts val="600"/>
              </a:spcAft>
              <a:tabLst>
                <a:tab pos="7199630" algn="r"/>
              </a:tabLst>
              <a:defRPr sz="1600"/>
            </a:lvl6pPr>
            <a:lvl7pPr marL="179705" defTabSz="360045">
              <a:spcAft>
                <a:spcPts val="600"/>
              </a:spcAft>
              <a:tabLst>
                <a:tab pos="7199630" algn="r"/>
              </a:tabLst>
              <a:defRPr sz="1600" b="1"/>
            </a:lvl7pPr>
            <a:lvl8pPr marL="360045" defTabSz="360045">
              <a:spcAft>
                <a:spcPts val="600"/>
              </a:spcAft>
              <a:tabLst>
                <a:tab pos="7199630" algn="r"/>
              </a:tabLst>
              <a:defRPr sz="1600"/>
            </a:lvl8pPr>
            <a:lvl9pPr marL="360045" defTabSz="360045">
              <a:spcAft>
                <a:spcPts val="600"/>
              </a:spcAft>
              <a:tabLst>
                <a:tab pos="719963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1"/>
            <a:ext cx="9288000" cy="16226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ex / Agenda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5903912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90232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2" descr="Agenda text frame"/>
          <p:cNvSpPr>
            <a:spLocks noGrp="1"/>
          </p:cNvSpPr>
          <p:nvPr>
            <p:ph type="body" sz="quarter" idx="13"/>
          </p:nvPr>
        </p:nvSpPr>
        <p:spPr bwMode="black">
          <a:xfrm>
            <a:off x="6743700" y="1414463"/>
            <a:ext cx="5043488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03999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arge image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(Text 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1"/>
            <a:ext cx="761116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Thematic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6156275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Copy"/>
          <p:cNvSpPr>
            <a:spLocks noGrp="1"/>
          </p:cNvSpPr>
          <p:nvPr>
            <p:ph type="body" sz="quarter" idx="18"/>
          </p:nvPr>
        </p:nvSpPr>
        <p:spPr bwMode="black">
          <a:xfrm>
            <a:off x="8042400" y="1054100"/>
            <a:ext cx="3744000" cy="5113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Gradient">
    <p:bg>
      <p:bgPr>
        <a:gradFill flip="none" rotWithShape="1">
          <a:gsLst>
            <a:gs pos="40000">
              <a:schemeClr val="accent6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3" name="Color Stage"/>
          <p:cNvSpPr/>
          <p:nvPr userDrawn="1"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color Light Sa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3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719931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113760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/>
          <p:cNvSpPr>
            <a:spLocks noGrp="1"/>
          </p:cNvSpPr>
          <p:nvPr>
            <p:ph type="title" hasCustomPrompt="1"/>
          </p:nvPr>
        </p:nvSpPr>
        <p:spPr bwMode="black">
          <a:xfrm>
            <a:off x="410399" y="1414463"/>
            <a:ext cx="11370437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title of the chapter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4298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3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8186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2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411162" y="3718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3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4" descr="Content text frame"/>
          <p:cNvSpPr>
            <a:spLocks noGrp="1"/>
          </p:cNvSpPr>
          <p:nvPr>
            <p:ph sz="half" idx="13"/>
          </p:nvPr>
        </p:nvSpPr>
        <p:spPr bwMode="black">
          <a:xfrm>
            <a:off x="6315075" y="3718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 (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411161" y="1414800"/>
            <a:ext cx="7199313" cy="4752000"/>
          </a:xfrm>
          <a:solidFill>
            <a:srgbClr val="9999A9"/>
          </a:solidFill>
        </p:spPr>
        <p:txBody>
          <a:bodyPr lIns="144000" tIns="108000" rIns="144000" bIns="108000">
            <a:noAutofit/>
          </a:bodyPr>
          <a:lstStyle/>
          <a:p>
            <a:r>
              <a:rPr lang="en-US" dirty="0"/>
              <a:t>Thematic picture</a:t>
            </a:r>
            <a:endParaRPr lang="en-US" dirty="0"/>
          </a:p>
        </p:txBody>
      </p:sp>
      <p:sp>
        <p:nvSpPr>
          <p:cNvPr id="4" name="Copy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8043189" y="1414800"/>
            <a:ext cx="3744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table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" descr="Content table  frame"/>
          <p:cNvSpPr>
            <a:spLocks noGrp="1"/>
          </p:cNvSpPr>
          <p:nvPr>
            <p:ph type="tbl" sz="quarter" idx="12" hasCustomPrompt="1"/>
          </p:nvPr>
        </p:nvSpPr>
        <p:spPr bwMode="black">
          <a:xfrm>
            <a:off x="404812" y="1414461"/>
            <a:ext cx="11376026" cy="439200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cess flo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py 2" descr="Content text frame"/>
          <p:cNvSpPr>
            <a:spLocks noGrp="1"/>
          </p:cNvSpPr>
          <p:nvPr>
            <p:ph idx="13"/>
          </p:nvPr>
        </p:nvSpPr>
        <p:spPr bwMode="black">
          <a:xfrm>
            <a:off x="4299176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py 3" descr="Content text frame (highlight)"/>
          <p:cNvSpPr>
            <a:spLocks noGrp="1"/>
          </p:cNvSpPr>
          <p:nvPr>
            <p:ph idx="12"/>
          </p:nvPr>
        </p:nvSpPr>
        <p:spPr bwMode="blackWhite">
          <a:xfrm>
            <a:off x="8187189" y="1414462"/>
            <a:ext cx="3600000" cy="4392000"/>
          </a:xfrm>
          <a:prstGeom prst="rect">
            <a:avLst/>
          </a:prstGeom>
          <a:solidFill>
            <a:schemeClr val="accent1"/>
          </a:solidFill>
          <a:ln w="19050">
            <a:solidFill>
              <a:srgbClr val="009999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  <a:lvl6pPr>
              <a:buClr>
                <a:schemeClr val="tx1"/>
              </a:buClr>
              <a:defRPr>
                <a:solidFill>
                  <a:schemeClr val="tx1"/>
                </a:solidFill>
              </a:defRPr>
            </a:lvl6pPr>
            <a:lvl7pPr>
              <a:buClr>
                <a:schemeClr val="tx1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tx1"/>
              </a:buClr>
              <a:defRPr>
                <a:solidFill>
                  <a:schemeClr val="tx1"/>
                </a:solidFill>
              </a:defRPr>
            </a:lvl8pPr>
            <a:lvl9pPr>
              <a:buClr>
                <a:schemeClr val="tx1"/>
              </a:buCl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/>
          </p:nvPr>
        </p:nvSpPr>
        <p:spPr>
          <a:xfrm>
            <a:off x="410400" y="-540000"/>
            <a:ext cx="9863997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00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1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/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1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sp>
        <p:nvSpPr>
          <p:cNvPr id="5" name="Quote marks"/>
          <p:cNvSpPr/>
          <p:nvPr userDrawn="1"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/>
          <p:cNvSpPr>
            <a:spLocks noGrp="1"/>
          </p:cNvSpPr>
          <p:nvPr>
            <p:ph type="title"/>
          </p:nvPr>
        </p:nvSpPr>
        <p:spPr>
          <a:xfrm>
            <a:off x="411162" y="-540000"/>
            <a:ext cx="9863138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76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2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2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6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0799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1538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masterClrMapping/>
  </p:clrMapOvr>
  <p:hf sldNum="0" hd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/ 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7199311" cy="4751387"/>
          </a:xfrm>
        </p:spPr>
        <p:txBody>
          <a:bodyPr/>
          <a:lstStyle>
            <a:lvl1pPr defTabSz="360045">
              <a:spcAft>
                <a:spcPts val="900"/>
              </a:spcAft>
              <a:tabLst>
                <a:tab pos="7199630" algn="r"/>
              </a:tabLst>
              <a:defRPr/>
            </a:lvl1pPr>
            <a:lvl2pPr defTabSz="360045">
              <a:spcAft>
                <a:spcPts val="900"/>
              </a:spcAft>
              <a:tabLst>
                <a:tab pos="7199630" algn="r"/>
              </a:tabLst>
              <a:defRPr/>
            </a:lvl2pPr>
            <a:lvl3pPr marL="179705" defTabSz="360045">
              <a:spcAft>
                <a:spcPts val="900"/>
              </a:spcAft>
              <a:tabLst>
                <a:tab pos="7199630" algn="r"/>
              </a:tabLst>
              <a:defRPr b="1"/>
            </a:lvl3pPr>
            <a:lvl4pPr marL="360045" defTabSz="360045">
              <a:spcAft>
                <a:spcPts val="900"/>
              </a:spcAft>
              <a:tabLst>
                <a:tab pos="7199630" algn="r"/>
              </a:tabLst>
              <a:defRPr/>
            </a:lvl4pPr>
            <a:lvl5pPr marL="360045" defTabSz="360045">
              <a:spcAft>
                <a:spcPts val="900"/>
              </a:spcAft>
              <a:tabLst>
                <a:tab pos="7199630" algn="r"/>
              </a:tabLst>
              <a:defRPr b="1"/>
            </a:lvl5pPr>
            <a:lvl6pPr marL="179705" defTabSz="360045">
              <a:spcAft>
                <a:spcPts val="600"/>
              </a:spcAft>
              <a:tabLst>
                <a:tab pos="7199630" algn="r"/>
              </a:tabLst>
              <a:defRPr sz="1600"/>
            </a:lvl6pPr>
            <a:lvl7pPr marL="179705" defTabSz="360045">
              <a:spcAft>
                <a:spcPts val="600"/>
              </a:spcAft>
              <a:tabLst>
                <a:tab pos="7199630" algn="r"/>
              </a:tabLst>
              <a:defRPr sz="1600" b="1"/>
            </a:lvl7pPr>
            <a:lvl8pPr marL="360045" defTabSz="360045">
              <a:spcAft>
                <a:spcPts val="600"/>
              </a:spcAft>
              <a:tabLst>
                <a:tab pos="7199630" algn="r"/>
              </a:tabLst>
              <a:defRPr sz="1600"/>
            </a:lvl8pPr>
            <a:lvl9pPr marL="360045" defTabSz="360045">
              <a:spcAft>
                <a:spcPts val="600"/>
              </a:spcAft>
              <a:tabLst>
                <a:tab pos="7199630" algn="r"/>
              </a:tabLst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58400" y="1234800"/>
            <a:ext cx="9216000" cy="1162523"/>
          </a:xfrm>
          <a:noFill/>
        </p:spPr>
        <p:txBody>
          <a:bodyPr wrap="square" lIns="0" tIns="54000" rIns="0" bIns="0" anchor="t" anchorCtr="0">
            <a:spAutoFit/>
          </a:bodyPr>
          <a:lstStyle>
            <a:lvl1pPr marL="0">
              <a:defRPr sz="8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Contact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1058400" y="2397324"/>
            <a:ext cx="9216000" cy="3409751"/>
          </a:xfrm>
          <a:prstGeom prst="rect">
            <a:avLst/>
          </a:prstGeom>
        </p:spPr>
        <p:txBody>
          <a:bodyPr tIns="108000">
            <a:noAutofit/>
          </a:bodyPr>
          <a:lstStyle>
            <a:lvl1pPr marL="0" indent="0" algn="l"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</a:defRPr>
            </a:lvl2pPr>
            <a:lvl3pPr marL="144145" indent="-144145" algn="l">
              <a:spcAft>
                <a:spcPts val="0"/>
              </a:spcAft>
              <a:buFont typeface="Arial" panose="020B0604020202020204" pitchFamily="34" charset="0"/>
              <a:buChar char="•"/>
              <a:defRPr sz="1400" b="0"/>
            </a:lvl3pPr>
            <a:lvl4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/>
            </a:lvl4pPr>
            <a:lvl5pPr marL="144145" indent="-14414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>
                <a:solidFill>
                  <a:schemeClr val="tx1"/>
                </a:solidFill>
              </a:defRPr>
            </a:lvl5pPr>
            <a:lvl6pPr marL="360045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6pPr>
            <a:lvl7pPr marL="360045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7pPr>
            <a:lvl8pPr marL="539750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8pPr>
            <a:lvl9pPr marL="539750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9pPr>
          </a:lstStyle>
          <a:p>
            <a:pPr lvl="0"/>
            <a:r>
              <a:rPr lang="en-US" dirty="0"/>
              <a:t>Click to edit the contact</a:t>
            </a:r>
            <a:endParaRPr lang="en-US" dirty="0"/>
          </a:p>
          <a:p>
            <a:pPr lvl="1"/>
            <a:r>
              <a:rPr lang="en-US" dirty="0"/>
              <a:t>Name etc.</a:t>
            </a:r>
            <a:endParaRPr lang="en-US" dirty="0"/>
          </a:p>
          <a:p>
            <a:pPr lvl="2"/>
            <a:r>
              <a:rPr lang="en-US" dirty="0"/>
              <a:t>Skills etc.</a:t>
            </a:r>
            <a:endParaRPr lang="en-US" dirty="0"/>
          </a:p>
          <a:p>
            <a:pPr lvl="3"/>
            <a:r>
              <a:rPr lang="en-US" dirty="0"/>
              <a:t>Name etc. sublevel</a:t>
            </a:r>
            <a:endParaRPr lang="en-US" dirty="0"/>
          </a:p>
          <a:p>
            <a:pPr lvl="4"/>
            <a:r>
              <a:rPr lang="en-US" dirty="0"/>
              <a:t>Skills etc. sublevel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8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9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  <p:pic>
        <p:nvPicPr>
          <p:cNvPr id="2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/ Agenda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/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5903912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90232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12" name="Copy 2" descr="Agenda text frame"/>
          <p:cNvSpPr>
            <a:spLocks noGrp="1"/>
          </p:cNvSpPr>
          <p:nvPr>
            <p:ph type="body" sz="quarter" idx="13"/>
          </p:nvPr>
        </p:nvSpPr>
        <p:spPr bwMode="black">
          <a:xfrm>
            <a:off x="6743700" y="1414463"/>
            <a:ext cx="5043488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03999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2pPr>
            <a:lvl3pPr marL="17970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3pPr>
            <a:lvl4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/>
            </a:lvl4pPr>
            <a:lvl5pPr marL="360045">
              <a:spcAft>
                <a:spcPts val="900"/>
              </a:spcAft>
              <a:buClr>
                <a:schemeClr val="tx1"/>
              </a:buClr>
              <a:tabLst>
                <a:tab pos="5039995" algn="r"/>
              </a:tabLst>
              <a:defRPr b="1"/>
            </a:lvl5pPr>
            <a:lvl6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6pPr>
            <a:lvl7pPr marL="17970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7pPr>
            <a:lvl8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/>
            </a:lvl8pPr>
            <a:lvl9pPr marL="360045">
              <a:spcAft>
                <a:spcPts val="600"/>
              </a:spcAft>
              <a:buClr>
                <a:schemeClr val="tx1"/>
              </a:buClr>
              <a:tabLst>
                <a:tab pos="5039995" algn="r"/>
              </a:tabLst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10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Full size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(Text 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1"/>
            <a:ext cx="761116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Thematic picture</a:t>
            </a:r>
            <a:endParaRPr lang="en-US" noProof="0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6156275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Copy"/>
          <p:cNvSpPr>
            <a:spLocks noGrp="1"/>
          </p:cNvSpPr>
          <p:nvPr>
            <p:ph type="body" sz="quarter" idx="18"/>
          </p:nvPr>
        </p:nvSpPr>
        <p:spPr bwMode="black">
          <a:xfrm>
            <a:off x="8042400" y="1054100"/>
            <a:ext cx="3744000" cy="5113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/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Gradient">
    <p:bg>
      <p:bgPr>
        <a:gradFill flip="none" rotWithShape="1">
          <a:gsLst>
            <a:gs pos="40000">
              <a:schemeClr val="accent6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/>
          <p:cNvSpPr/>
          <p:nvPr userDrawn="1"/>
        </p:nvSpPr>
        <p:spPr>
          <a:xfrm>
            <a:off x="0" y="1414463"/>
            <a:ext cx="12192000" cy="5443537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Light Sa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719931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113760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4" name="Copy 2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4298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9" name="Copy 3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8186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9" name="Copy 2" descr="Content text frame"/>
          <p:cNvSpPr>
            <a:spLocks noGrp="1"/>
          </p:cNvSpPr>
          <p:nvPr>
            <p:ph sz="half" idx="12"/>
          </p:nvPr>
        </p:nvSpPr>
        <p:spPr bwMode="black">
          <a:xfrm>
            <a:off x="411162" y="3718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4" name="Copy 3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12" name="Copy 4" descr="Content text frame"/>
          <p:cNvSpPr>
            <a:spLocks noGrp="1"/>
          </p:cNvSpPr>
          <p:nvPr>
            <p:ph sz="half" idx="13"/>
          </p:nvPr>
        </p:nvSpPr>
        <p:spPr bwMode="black">
          <a:xfrm>
            <a:off x="6315075" y="3718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(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7" name="Picture Placeholder" descr="Thematic picture – please describe further"/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411161" y="1414800"/>
            <a:ext cx="7199313" cy="4752000"/>
          </a:xfrm>
          <a:solidFill>
            <a:srgbClr val="9999A9"/>
          </a:solidFill>
        </p:spPr>
        <p:txBody>
          <a:bodyPr lIns="144000" tIns="108000" rIns="144000" bIns="108000">
            <a:noAutofit/>
          </a:bodyPr>
          <a:lstStyle/>
          <a:p>
            <a:r>
              <a:rPr lang="en-US" dirty="0"/>
              <a:t>Thematic picture</a:t>
            </a:r>
            <a:endParaRPr lang="en-US" dirty="0"/>
          </a:p>
        </p:txBody>
      </p:sp>
      <p:sp>
        <p:nvSpPr>
          <p:cNvPr id="4" name="Copy" descr="Content text frame"/>
          <p:cNvSpPr>
            <a:spLocks noGrp="1"/>
          </p:cNvSpPr>
          <p:nvPr>
            <p:ph sz="half" idx="2"/>
          </p:nvPr>
        </p:nvSpPr>
        <p:spPr bwMode="black">
          <a:xfrm>
            <a:off x="8043189" y="1414800"/>
            <a:ext cx="3744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able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6" name="Table Placeholder" descr="Content table  frame"/>
          <p:cNvSpPr>
            <a:spLocks noGrp="1"/>
          </p:cNvSpPr>
          <p:nvPr>
            <p:ph type="tbl" sz="quarter" idx="12"/>
          </p:nvPr>
        </p:nvSpPr>
        <p:spPr bwMode="black">
          <a:xfrm>
            <a:off x="404812" y="1414461"/>
            <a:ext cx="11376026" cy="4392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flo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 descr="Slide headline"/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/>
          <p:cNvSpPr>
            <a:spLocks noGrp="1"/>
          </p:cNvSpPr>
          <p:nvPr>
            <p:ph idx="1"/>
          </p:nvPr>
        </p:nvSpPr>
        <p:spPr bwMode="black">
          <a:xfrm>
            <a:off x="411162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11" name="Copy 2" descr="Content text frame"/>
          <p:cNvSpPr>
            <a:spLocks noGrp="1"/>
          </p:cNvSpPr>
          <p:nvPr>
            <p:ph idx="13"/>
          </p:nvPr>
        </p:nvSpPr>
        <p:spPr bwMode="black">
          <a:xfrm>
            <a:off x="4299176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10" name="Copy 3" descr="Content text frame (highlight)"/>
          <p:cNvSpPr>
            <a:spLocks noGrp="1"/>
          </p:cNvSpPr>
          <p:nvPr>
            <p:ph idx="12"/>
          </p:nvPr>
        </p:nvSpPr>
        <p:spPr bwMode="blackWhite">
          <a:xfrm>
            <a:off x="8187189" y="1414462"/>
            <a:ext cx="3600000" cy="4392000"/>
          </a:xfrm>
          <a:prstGeom prst="rect">
            <a:avLst/>
          </a:prstGeom>
          <a:solidFill>
            <a:schemeClr val="accent1"/>
          </a:solidFill>
          <a:ln w="19050">
            <a:solidFill>
              <a:srgbClr val="009999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  <a:lvl6pPr>
              <a:buClr>
                <a:schemeClr val="tx1"/>
              </a:buClr>
              <a:defRPr>
                <a:solidFill>
                  <a:schemeClr val="tx1"/>
                </a:solidFill>
              </a:defRPr>
            </a:lvl6pPr>
            <a:lvl7pPr>
              <a:buClr>
                <a:schemeClr val="tx1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tx1"/>
              </a:buClr>
              <a:defRPr>
                <a:solidFill>
                  <a:schemeClr val="tx1"/>
                </a:solidFill>
              </a:defRPr>
            </a:lvl8pPr>
            <a:lvl9pPr>
              <a:buClr>
                <a:schemeClr val="tx1"/>
              </a:buCl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pic>
        <p:nvPicPr>
          <p:cNvPr id="9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/>
          </p:nvPr>
        </p:nvSpPr>
        <p:spPr>
          <a:xfrm>
            <a:off x="410400" y="-540000"/>
            <a:ext cx="9863997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00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1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/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1" name="Quote marks"/>
          <p:cNvSpPr/>
          <p:nvPr userDrawn="1"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8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/>
          <p:cNvSpPr>
            <a:spLocks noGrp="1"/>
          </p:cNvSpPr>
          <p:nvPr>
            <p:ph type="title"/>
          </p:nvPr>
        </p:nvSpPr>
        <p:spPr>
          <a:xfrm>
            <a:off x="411162" y="-540000"/>
            <a:ext cx="9863138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7" name="Copy" descr="Quote text frame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76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2"/>
                </a:solidFill>
              </a:defRPr>
            </a:lvl1pPr>
            <a:lvl2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  <a:lvl3pPr marL="36195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  <a:endParaRPr lang="en-US" dirty="0"/>
          </a:p>
          <a:p>
            <a:pPr lvl="1"/>
            <a:r>
              <a:rPr lang="en-US" dirty="0"/>
              <a:t>Name, Author</a:t>
            </a:r>
            <a:endParaRPr lang="en-US" dirty="0"/>
          </a:p>
        </p:txBody>
      </p:sp>
      <p:sp>
        <p:nvSpPr>
          <p:cNvPr id="12" name="Quote marks"/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0799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/>
          <p:cNvSpPr>
            <a:spLocks noGrp="1"/>
          </p:cNvSpPr>
          <p:nvPr>
            <p:ph type="title"/>
          </p:nvPr>
        </p:nvSpPr>
        <p:spPr bwMode="black">
          <a:xfrm>
            <a:off x="986400" y="1271538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 descr="Slide headline"/>
          <p:cNvSpPr>
            <a:spLocks noGrp="1"/>
          </p:cNvSpPr>
          <p:nvPr>
            <p:ph type="title" hasCustomPrompt="1"/>
          </p:nvPr>
        </p:nvSpPr>
        <p:spPr bwMode="black">
          <a:xfrm>
            <a:off x="1058400" y="1234800"/>
            <a:ext cx="9216000" cy="1162523"/>
          </a:xfrm>
          <a:noFill/>
        </p:spPr>
        <p:txBody>
          <a:bodyPr wrap="square" lIns="0" tIns="54000" rIns="0" bIns="0" anchor="t" anchorCtr="0">
            <a:spAutoFit/>
          </a:bodyPr>
          <a:lstStyle>
            <a:lvl1pPr marL="0">
              <a:defRPr sz="8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Contact</a:t>
            </a:r>
            <a:endParaRPr lang="en-US" dirty="0"/>
          </a:p>
        </p:txBody>
      </p:sp>
      <p:sp>
        <p:nvSpPr>
          <p:cNvPr id="3" name="Copy" descr="Content text frame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1058400" y="2397324"/>
            <a:ext cx="9216000" cy="3409751"/>
          </a:xfrm>
          <a:prstGeom prst="rect">
            <a:avLst/>
          </a:prstGeom>
        </p:spPr>
        <p:txBody>
          <a:bodyPr tIns="108000">
            <a:noAutofit/>
          </a:bodyPr>
          <a:lstStyle>
            <a:lvl1pPr marL="0" indent="0" algn="l"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</a:defRPr>
            </a:lvl2pPr>
            <a:lvl3pPr marL="144145" indent="-144145" algn="l">
              <a:spcAft>
                <a:spcPts val="0"/>
              </a:spcAft>
              <a:buFont typeface="Arial" panose="020B0604020202020204" pitchFamily="34" charset="0"/>
              <a:buChar char="•"/>
              <a:defRPr sz="1400" b="0"/>
            </a:lvl3pPr>
            <a:lvl4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/>
            </a:lvl4pPr>
            <a:lvl5pPr marL="144145" indent="-14414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>
                <a:solidFill>
                  <a:schemeClr val="tx1"/>
                </a:solidFill>
              </a:defRPr>
            </a:lvl5pPr>
            <a:lvl6pPr marL="360045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6pPr>
            <a:lvl7pPr marL="360045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7pPr>
            <a:lvl8pPr marL="539750" indent="-179705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8pPr>
            <a:lvl9pPr marL="539750" indent="-179705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9pPr>
          </a:lstStyle>
          <a:p>
            <a:pPr lvl="0"/>
            <a:r>
              <a:rPr lang="en-US" dirty="0"/>
              <a:t>Click to edit the contact</a:t>
            </a:r>
            <a:endParaRPr lang="en-US" dirty="0"/>
          </a:p>
          <a:p>
            <a:pPr lvl="1"/>
            <a:r>
              <a:rPr lang="en-US" dirty="0"/>
              <a:t>Name etc.</a:t>
            </a:r>
            <a:endParaRPr lang="en-US" dirty="0"/>
          </a:p>
          <a:p>
            <a:pPr lvl="2"/>
            <a:r>
              <a:rPr lang="en-US" dirty="0"/>
              <a:t>Skills etc.</a:t>
            </a:r>
            <a:endParaRPr lang="en-US" dirty="0"/>
          </a:p>
          <a:p>
            <a:pPr lvl="3"/>
            <a:r>
              <a:rPr lang="en-US" dirty="0"/>
              <a:t>Name etc. sublevel</a:t>
            </a:r>
            <a:endParaRPr lang="en-US" dirty="0"/>
          </a:p>
          <a:p>
            <a:pPr lvl="4"/>
            <a:r>
              <a:rPr lang="en-US" dirty="0"/>
              <a:t>Skills etc. sublevel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8" name="Footer Placeholder" descr="Footer with copyright, author and department information, and date"/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9" name="Slide Number Placeholder"/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Deep Blue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Transformation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dt="0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2024 | Mărgărit Darius | T DAI CON-RO | 2024-09-25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iemens Xcelerator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mask&amp;blur Sustainability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/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  <a:endParaRPr lang="en-US" dirty="0"/>
          </a:p>
        </p:txBody>
      </p:sp>
      <p:sp>
        <p:nvSpPr>
          <p:cNvPr id="3" name="Subhead" descr="Subheadline of the presentation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Siemens Logo" descr="Siemens logo"/>
          <p:cNvPicPr>
            <a:picLocks noChangeAspect="1"/>
          </p:cNvPicPr>
          <p:nvPr userDrawn="1"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1" Type="http://schemas.openxmlformats.org/officeDocument/2006/relationships/theme" Target="../theme/theme1.xml"/><Relationship Id="rId70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.xml"/><Relationship Id="rId69" Type="http://schemas.openxmlformats.org/officeDocument/2006/relationships/slideLayout" Target="../slideLayouts/slideLayout69.xml"/><Relationship Id="rId68" Type="http://schemas.openxmlformats.org/officeDocument/2006/relationships/slideLayout" Target="../slideLayouts/slideLayout68.xml"/><Relationship Id="rId67" Type="http://schemas.openxmlformats.org/officeDocument/2006/relationships/slideLayout" Target="../slideLayouts/slideLayout67.xml"/><Relationship Id="rId66" Type="http://schemas.openxmlformats.org/officeDocument/2006/relationships/slideLayout" Target="../slideLayouts/slideLayout66.xml"/><Relationship Id="rId65" Type="http://schemas.openxmlformats.org/officeDocument/2006/relationships/slideLayout" Target="../slideLayouts/slideLayout65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60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.xml"/><Relationship Id="rId59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.xml"/><Relationship Id="rId49" Type="http://schemas.openxmlformats.org/officeDocument/2006/relationships/slideLayout" Target="../slideLayouts/slideLayout4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.xml"/><Relationship Id="rId8" Type="http://schemas.openxmlformats.org/officeDocument/2006/relationships/slideLayout" Target="../slideLayouts/slideLayout78.xml"/><Relationship Id="rId71" Type="http://schemas.openxmlformats.org/officeDocument/2006/relationships/theme" Target="../theme/theme2.xml"/><Relationship Id="rId70" Type="http://schemas.openxmlformats.org/officeDocument/2006/relationships/slideLayout" Target="../slideLayouts/slideLayout140.xml"/><Relationship Id="rId7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139.xml"/><Relationship Id="rId68" Type="http://schemas.openxmlformats.org/officeDocument/2006/relationships/slideLayout" Target="../slideLayouts/slideLayout138.xml"/><Relationship Id="rId67" Type="http://schemas.openxmlformats.org/officeDocument/2006/relationships/slideLayout" Target="../slideLayouts/slideLayout137.xml"/><Relationship Id="rId66" Type="http://schemas.openxmlformats.org/officeDocument/2006/relationships/slideLayout" Target="../slideLayouts/slideLayout136.xml"/><Relationship Id="rId65" Type="http://schemas.openxmlformats.org/officeDocument/2006/relationships/slideLayout" Target="../slideLayouts/slideLayout135.xml"/><Relationship Id="rId64" Type="http://schemas.openxmlformats.org/officeDocument/2006/relationships/slideLayout" Target="../slideLayouts/slideLayout134.xml"/><Relationship Id="rId63" Type="http://schemas.openxmlformats.org/officeDocument/2006/relationships/slideLayout" Target="../slideLayouts/slideLayout133.xml"/><Relationship Id="rId62" Type="http://schemas.openxmlformats.org/officeDocument/2006/relationships/slideLayout" Target="../slideLayouts/slideLayout132.xml"/><Relationship Id="rId61" Type="http://schemas.openxmlformats.org/officeDocument/2006/relationships/slideLayout" Target="../slideLayouts/slideLayout131.xml"/><Relationship Id="rId60" Type="http://schemas.openxmlformats.org/officeDocument/2006/relationships/slideLayout" Target="../slideLayouts/slideLayout130.xml"/><Relationship Id="rId6" Type="http://schemas.openxmlformats.org/officeDocument/2006/relationships/slideLayout" Target="../slideLayouts/slideLayout76.xml"/><Relationship Id="rId59" Type="http://schemas.openxmlformats.org/officeDocument/2006/relationships/slideLayout" Target="../slideLayouts/slideLayout129.xml"/><Relationship Id="rId58" Type="http://schemas.openxmlformats.org/officeDocument/2006/relationships/slideLayout" Target="../slideLayouts/slideLayout128.xml"/><Relationship Id="rId57" Type="http://schemas.openxmlformats.org/officeDocument/2006/relationships/slideLayout" Target="../slideLayouts/slideLayout127.xml"/><Relationship Id="rId56" Type="http://schemas.openxmlformats.org/officeDocument/2006/relationships/slideLayout" Target="../slideLayouts/slideLayout126.xml"/><Relationship Id="rId55" Type="http://schemas.openxmlformats.org/officeDocument/2006/relationships/slideLayout" Target="../slideLayouts/slideLayout125.xml"/><Relationship Id="rId54" Type="http://schemas.openxmlformats.org/officeDocument/2006/relationships/slideLayout" Target="../slideLayouts/slideLayout124.xml"/><Relationship Id="rId53" Type="http://schemas.openxmlformats.org/officeDocument/2006/relationships/slideLayout" Target="../slideLayouts/slideLayout123.xml"/><Relationship Id="rId52" Type="http://schemas.openxmlformats.org/officeDocument/2006/relationships/slideLayout" Target="../slideLayouts/slideLayout122.xml"/><Relationship Id="rId51" Type="http://schemas.openxmlformats.org/officeDocument/2006/relationships/slideLayout" Target="../slideLayouts/slideLayout121.xml"/><Relationship Id="rId50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75.xml"/><Relationship Id="rId49" Type="http://schemas.openxmlformats.org/officeDocument/2006/relationships/slideLayout" Target="../slideLayouts/slideLayout119.xml"/><Relationship Id="rId48" Type="http://schemas.openxmlformats.org/officeDocument/2006/relationships/slideLayout" Target="../slideLayouts/slideLayout118.xml"/><Relationship Id="rId47" Type="http://schemas.openxmlformats.org/officeDocument/2006/relationships/slideLayout" Target="../slideLayouts/slideLayout117.xml"/><Relationship Id="rId46" Type="http://schemas.openxmlformats.org/officeDocument/2006/relationships/slideLayout" Target="../slideLayouts/slideLayout116.xml"/><Relationship Id="rId45" Type="http://schemas.openxmlformats.org/officeDocument/2006/relationships/slideLayout" Target="../slideLayouts/slideLayout115.xml"/><Relationship Id="rId44" Type="http://schemas.openxmlformats.org/officeDocument/2006/relationships/slideLayout" Target="../slideLayouts/slideLayout114.xml"/><Relationship Id="rId43" Type="http://schemas.openxmlformats.org/officeDocument/2006/relationships/slideLayout" Target="../slideLayouts/slideLayout113.xml"/><Relationship Id="rId42" Type="http://schemas.openxmlformats.org/officeDocument/2006/relationships/slideLayout" Target="../slideLayouts/slideLayout112.xml"/><Relationship Id="rId41" Type="http://schemas.openxmlformats.org/officeDocument/2006/relationships/slideLayout" Target="../slideLayouts/slideLayout111.xml"/><Relationship Id="rId40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74.xml"/><Relationship Id="rId39" Type="http://schemas.openxmlformats.org/officeDocument/2006/relationships/slideLayout" Target="../slideLayouts/slideLayout109.xml"/><Relationship Id="rId38" Type="http://schemas.openxmlformats.org/officeDocument/2006/relationships/slideLayout" Target="../slideLayouts/slideLayout108.xml"/><Relationship Id="rId37" Type="http://schemas.openxmlformats.org/officeDocument/2006/relationships/slideLayout" Target="../slideLayouts/slideLayout107.xml"/><Relationship Id="rId36" Type="http://schemas.openxmlformats.org/officeDocument/2006/relationships/slideLayout" Target="../slideLayouts/slideLayout106.xml"/><Relationship Id="rId35" Type="http://schemas.openxmlformats.org/officeDocument/2006/relationships/slideLayout" Target="../slideLayouts/slideLayout105.xml"/><Relationship Id="rId34" Type="http://schemas.openxmlformats.org/officeDocument/2006/relationships/slideLayout" Target="../slideLayouts/slideLayout104.xml"/><Relationship Id="rId33" Type="http://schemas.openxmlformats.org/officeDocument/2006/relationships/slideLayout" Target="../slideLayouts/slideLayout103.xml"/><Relationship Id="rId32" Type="http://schemas.openxmlformats.org/officeDocument/2006/relationships/slideLayout" Target="../slideLayouts/slideLayout102.xml"/><Relationship Id="rId31" Type="http://schemas.openxmlformats.org/officeDocument/2006/relationships/slideLayout" Target="../slideLayouts/slideLayout101.xml"/><Relationship Id="rId30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73.xml"/><Relationship Id="rId29" Type="http://schemas.openxmlformats.org/officeDocument/2006/relationships/slideLayout" Target="../slideLayouts/slideLayout99.xml"/><Relationship Id="rId28" Type="http://schemas.openxmlformats.org/officeDocument/2006/relationships/slideLayout" Target="../slideLayouts/slideLayout98.xml"/><Relationship Id="rId27" Type="http://schemas.openxmlformats.org/officeDocument/2006/relationships/slideLayout" Target="../slideLayouts/slideLayout97.xml"/><Relationship Id="rId26" Type="http://schemas.openxmlformats.org/officeDocument/2006/relationships/slideLayout" Target="../slideLayouts/slideLayout96.xml"/><Relationship Id="rId25" Type="http://schemas.openxmlformats.org/officeDocument/2006/relationships/slideLayout" Target="../slideLayouts/slideLayout95.xml"/><Relationship Id="rId24" Type="http://schemas.openxmlformats.org/officeDocument/2006/relationships/slideLayout" Target="../slideLayouts/slideLayout94.xml"/><Relationship Id="rId23" Type="http://schemas.openxmlformats.org/officeDocument/2006/relationships/slideLayout" Target="../slideLayouts/slideLayout93.xml"/><Relationship Id="rId22" Type="http://schemas.openxmlformats.org/officeDocument/2006/relationships/slideLayout" Target="../slideLayouts/slideLayout92.xml"/><Relationship Id="rId21" Type="http://schemas.openxmlformats.org/officeDocument/2006/relationships/slideLayout" Target="../slideLayouts/slideLayout91.xml"/><Relationship Id="rId20" Type="http://schemas.openxmlformats.org/officeDocument/2006/relationships/slideLayout" Target="../slideLayouts/slideLayout90.xml"/><Relationship Id="rId2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9.xml"/><Relationship Id="rId18" Type="http://schemas.openxmlformats.org/officeDocument/2006/relationships/slideLayout" Target="../slideLayouts/slideLayout88.xml"/><Relationship Id="rId17" Type="http://schemas.openxmlformats.org/officeDocument/2006/relationships/slideLayout" Target="../slideLayouts/slideLayout87.xml"/><Relationship Id="rId16" Type="http://schemas.openxmlformats.org/officeDocument/2006/relationships/slideLayout" Target="../slideLayouts/slideLayout86.xml"/><Relationship Id="rId15" Type="http://schemas.openxmlformats.org/officeDocument/2006/relationships/slideLayout" Target="../slideLayouts/slideLayout85.xml"/><Relationship Id="rId14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0.xml"/><Relationship Id="rId1" Type="http://schemas.openxmlformats.org/officeDocument/2006/relationships/slideLayout" Target="../slideLayouts/slideLayout71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48.xml"/><Relationship Id="rId71" Type="http://schemas.openxmlformats.org/officeDocument/2006/relationships/theme" Target="../theme/theme3.xml"/><Relationship Id="rId70" Type="http://schemas.openxmlformats.org/officeDocument/2006/relationships/slideLayout" Target="../slideLayouts/slideLayout210.xml"/><Relationship Id="rId7" Type="http://schemas.openxmlformats.org/officeDocument/2006/relationships/slideLayout" Target="../slideLayouts/slideLayout147.xml"/><Relationship Id="rId69" Type="http://schemas.openxmlformats.org/officeDocument/2006/relationships/slideLayout" Target="../slideLayouts/slideLayout209.xml"/><Relationship Id="rId68" Type="http://schemas.openxmlformats.org/officeDocument/2006/relationships/slideLayout" Target="../slideLayouts/slideLayout208.xml"/><Relationship Id="rId67" Type="http://schemas.openxmlformats.org/officeDocument/2006/relationships/slideLayout" Target="../slideLayouts/slideLayout207.xml"/><Relationship Id="rId66" Type="http://schemas.openxmlformats.org/officeDocument/2006/relationships/slideLayout" Target="../slideLayouts/slideLayout206.xml"/><Relationship Id="rId65" Type="http://schemas.openxmlformats.org/officeDocument/2006/relationships/slideLayout" Target="../slideLayouts/slideLayout205.xml"/><Relationship Id="rId64" Type="http://schemas.openxmlformats.org/officeDocument/2006/relationships/slideLayout" Target="../slideLayouts/slideLayout204.xml"/><Relationship Id="rId63" Type="http://schemas.openxmlformats.org/officeDocument/2006/relationships/slideLayout" Target="../slideLayouts/slideLayout203.xml"/><Relationship Id="rId62" Type="http://schemas.openxmlformats.org/officeDocument/2006/relationships/slideLayout" Target="../slideLayouts/slideLayout202.xml"/><Relationship Id="rId61" Type="http://schemas.openxmlformats.org/officeDocument/2006/relationships/slideLayout" Target="../slideLayouts/slideLayout201.xml"/><Relationship Id="rId60" Type="http://schemas.openxmlformats.org/officeDocument/2006/relationships/slideLayout" Target="../slideLayouts/slideLayout200.xml"/><Relationship Id="rId6" Type="http://schemas.openxmlformats.org/officeDocument/2006/relationships/slideLayout" Target="../slideLayouts/slideLayout146.xml"/><Relationship Id="rId59" Type="http://schemas.openxmlformats.org/officeDocument/2006/relationships/slideLayout" Target="../slideLayouts/slideLayout199.xml"/><Relationship Id="rId58" Type="http://schemas.openxmlformats.org/officeDocument/2006/relationships/slideLayout" Target="../slideLayouts/slideLayout198.xml"/><Relationship Id="rId57" Type="http://schemas.openxmlformats.org/officeDocument/2006/relationships/slideLayout" Target="../slideLayouts/slideLayout197.xml"/><Relationship Id="rId56" Type="http://schemas.openxmlformats.org/officeDocument/2006/relationships/slideLayout" Target="../slideLayouts/slideLayout196.xml"/><Relationship Id="rId55" Type="http://schemas.openxmlformats.org/officeDocument/2006/relationships/slideLayout" Target="../slideLayouts/slideLayout195.xml"/><Relationship Id="rId54" Type="http://schemas.openxmlformats.org/officeDocument/2006/relationships/slideLayout" Target="../slideLayouts/slideLayout194.xml"/><Relationship Id="rId53" Type="http://schemas.openxmlformats.org/officeDocument/2006/relationships/slideLayout" Target="../slideLayouts/slideLayout193.xml"/><Relationship Id="rId52" Type="http://schemas.openxmlformats.org/officeDocument/2006/relationships/slideLayout" Target="../slideLayouts/slideLayout192.xml"/><Relationship Id="rId51" Type="http://schemas.openxmlformats.org/officeDocument/2006/relationships/slideLayout" Target="../slideLayouts/slideLayout191.xml"/><Relationship Id="rId50" Type="http://schemas.openxmlformats.org/officeDocument/2006/relationships/slideLayout" Target="../slideLayouts/slideLayout190.xml"/><Relationship Id="rId5" Type="http://schemas.openxmlformats.org/officeDocument/2006/relationships/slideLayout" Target="../slideLayouts/slideLayout145.xml"/><Relationship Id="rId49" Type="http://schemas.openxmlformats.org/officeDocument/2006/relationships/slideLayout" Target="../slideLayouts/slideLayout189.xml"/><Relationship Id="rId48" Type="http://schemas.openxmlformats.org/officeDocument/2006/relationships/slideLayout" Target="../slideLayouts/slideLayout188.xml"/><Relationship Id="rId47" Type="http://schemas.openxmlformats.org/officeDocument/2006/relationships/slideLayout" Target="../slideLayouts/slideLayout187.xml"/><Relationship Id="rId46" Type="http://schemas.openxmlformats.org/officeDocument/2006/relationships/slideLayout" Target="../slideLayouts/slideLayout186.xml"/><Relationship Id="rId45" Type="http://schemas.openxmlformats.org/officeDocument/2006/relationships/slideLayout" Target="../slideLayouts/slideLayout185.xml"/><Relationship Id="rId44" Type="http://schemas.openxmlformats.org/officeDocument/2006/relationships/slideLayout" Target="../slideLayouts/slideLayout184.xml"/><Relationship Id="rId43" Type="http://schemas.openxmlformats.org/officeDocument/2006/relationships/slideLayout" Target="../slideLayouts/slideLayout183.xml"/><Relationship Id="rId42" Type="http://schemas.openxmlformats.org/officeDocument/2006/relationships/slideLayout" Target="../slideLayouts/slideLayout182.xml"/><Relationship Id="rId41" Type="http://schemas.openxmlformats.org/officeDocument/2006/relationships/slideLayout" Target="../slideLayouts/slideLayout181.xml"/><Relationship Id="rId40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44.xml"/><Relationship Id="rId39" Type="http://schemas.openxmlformats.org/officeDocument/2006/relationships/slideLayout" Target="../slideLayouts/slideLayout179.xml"/><Relationship Id="rId38" Type="http://schemas.openxmlformats.org/officeDocument/2006/relationships/slideLayout" Target="../slideLayouts/slideLayout178.xml"/><Relationship Id="rId37" Type="http://schemas.openxmlformats.org/officeDocument/2006/relationships/slideLayout" Target="../slideLayouts/slideLayout177.xml"/><Relationship Id="rId36" Type="http://schemas.openxmlformats.org/officeDocument/2006/relationships/slideLayout" Target="../slideLayouts/slideLayout176.xml"/><Relationship Id="rId35" Type="http://schemas.openxmlformats.org/officeDocument/2006/relationships/slideLayout" Target="../slideLayouts/slideLayout175.xml"/><Relationship Id="rId34" Type="http://schemas.openxmlformats.org/officeDocument/2006/relationships/slideLayout" Target="../slideLayouts/slideLayout174.xml"/><Relationship Id="rId33" Type="http://schemas.openxmlformats.org/officeDocument/2006/relationships/slideLayout" Target="../slideLayouts/slideLayout173.xml"/><Relationship Id="rId32" Type="http://schemas.openxmlformats.org/officeDocument/2006/relationships/slideLayout" Target="../slideLayouts/slideLayout172.xml"/><Relationship Id="rId31" Type="http://schemas.openxmlformats.org/officeDocument/2006/relationships/slideLayout" Target="../slideLayouts/slideLayout171.xml"/><Relationship Id="rId30" Type="http://schemas.openxmlformats.org/officeDocument/2006/relationships/slideLayout" Target="../slideLayouts/slideLayout170.xml"/><Relationship Id="rId3" Type="http://schemas.openxmlformats.org/officeDocument/2006/relationships/slideLayout" Target="../slideLayouts/slideLayout143.xml"/><Relationship Id="rId29" Type="http://schemas.openxmlformats.org/officeDocument/2006/relationships/slideLayout" Target="../slideLayouts/slideLayout169.xml"/><Relationship Id="rId28" Type="http://schemas.openxmlformats.org/officeDocument/2006/relationships/slideLayout" Target="../slideLayouts/slideLayout168.xml"/><Relationship Id="rId27" Type="http://schemas.openxmlformats.org/officeDocument/2006/relationships/slideLayout" Target="../slideLayouts/slideLayout167.xml"/><Relationship Id="rId26" Type="http://schemas.openxmlformats.org/officeDocument/2006/relationships/slideLayout" Target="../slideLayouts/slideLayout166.xml"/><Relationship Id="rId25" Type="http://schemas.openxmlformats.org/officeDocument/2006/relationships/slideLayout" Target="../slideLayouts/slideLayout165.xml"/><Relationship Id="rId24" Type="http://schemas.openxmlformats.org/officeDocument/2006/relationships/slideLayout" Target="../slideLayouts/slideLayout164.xml"/><Relationship Id="rId23" Type="http://schemas.openxmlformats.org/officeDocument/2006/relationships/slideLayout" Target="../slideLayouts/slideLayout163.xml"/><Relationship Id="rId22" Type="http://schemas.openxmlformats.org/officeDocument/2006/relationships/slideLayout" Target="../slideLayouts/slideLayout162.xml"/><Relationship Id="rId21" Type="http://schemas.openxmlformats.org/officeDocument/2006/relationships/slideLayout" Target="../slideLayouts/slideLayout161.xml"/><Relationship Id="rId20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42.xml"/><Relationship Id="rId19" Type="http://schemas.openxmlformats.org/officeDocument/2006/relationships/slideLayout" Target="../slideLayouts/slideLayout159.xml"/><Relationship Id="rId18" Type="http://schemas.openxmlformats.org/officeDocument/2006/relationships/slideLayout" Target="../slideLayouts/slideLayout158.xml"/><Relationship Id="rId17" Type="http://schemas.openxmlformats.org/officeDocument/2006/relationships/slideLayout" Target="../slideLayouts/slideLayout157.xml"/><Relationship Id="rId16" Type="http://schemas.openxmlformats.org/officeDocument/2006/relationships/slideLayout" Target="../slideLayouts/slideLayout156.xml"/><Relationship Id="rId15" Type="http://schemas.openxmlformats.org/officeDocument/2006/relationships/slideLayout" Target="../slideLayouts/slideLayout155.xml"/><Relationship Id="rId14" Type="http://schemas.openxmlformats.org/officeDocument/2006/relationships/slideLayout" Target="../slideLayouts/slideLayout154.xml"/><Relationship Id="rId13" Type="http://schemas.openxmlformats.org/officeDocument/2006/relationships/slideLayout" Target="../slideLayouts/slideLayout153.xml"/><Relationship Id="rId12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0.xml"/><Relationship Id="rId1" Type="http://schemas.openxmlformats.org/officeDocument/2006/relationships/slideLayout" Target="../slideLayouts/slideLayout141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9.xml"/><Relationship Id="rId8" Type="http://schemas.openxmlformats.org/officeDocument/2006/relationships/slideLayout" Target="../slideLayouts/slideLayout218.xml"/><Relationship Id="rId71" Type="http://schemas.openxmlformats.org/officeDocument/2006/relationships/theme" Target="../theme/theme4.xml"/><Relationship Id="rId70" Type="http://schemas.openxmlformats.org/officeDocument/2006/relationships/slideLayout" Target="../slideLayouts/slideLayout280.xml"/><Relationship Id="rId7" Type="http://schemas.openxmlformats.org/officeDocument/2006/relationships/slideLayout" Target="../slideLayouts/slideLayout217.xml"/><Relationship Id="rId69" Type="http://schemas.openxmlformats.org/officeDocument/2006/relationships/slideLayout" Target="../slideLayouts/slideLayout279.xml"/><Relationship Id="rId68" Type="http://schemas.openxmlformats.org/officeDocument/2006/relationships/slideLayout" Target="../slideLayouts/slideLayout278.xml"/><Relationship Id="rId67" Type="http://schemas.openxmlformats.org/officeDocument/2006/relationships/slideLayout" Target="../slideLayouts/slideLayout277.xml"/><Relationship Id="rId66" Type="http://schemas.openxmlformats.org/officeDocument/2006/relationships/slideLayout" Target="../slideLayouts/slideLayout276.xml"/><Relationship Id="rId65" Type="http://schemas.openxmlformats.org/officeDocument/2006/relationships/slideLayout" Target="../slideLayouts/slideLayout275.xml"/><Relationship Id="rId64" Type="http://schemas.openxmlformats.org/officeDocument/2006/relationships/slideLayout" Target="../slideLayouts/slideLayout274.xml"/><Relationship Id="rId63" Type="http://schemas.openxmlformats.org/officeDocument/2006/relationships/slideLayout" Target="../slideLayouts/slideLayout273.xml"/><Relationship Id="rId62" Type="http://schemas.openxmlformats.org/officeDocument/2006/relationships/slideLayout" Target="../slideLayouts/slideLayout272.xml"/><Relationship Id="rId61" Type="http://schemas.openxmlformats.org/officeDocument/2006/relationships/slideLayout" Target="../slideLayouts/slideLayout271.xml"/><Relationship Id="rId60" Type="http://schemas.openxmlformats.org/officeDocument/2006/relationships/slideLayout" Target="../slideLayouts/slideLayout270.xml"/><Relationship Id="rId6" Type="http://schemas.openxmlformats.org/officeDocument/2006/relationships/slideLayout" Target="../slideLayouts/slideLayout216.xml"/><Relationship Id="rId59" Type="http://schemas.openxmlformats.org/officeDocument/2006/relationships/slideLayout" Target="../slideLayouts/slideLayout269.xml"/><Relationship Id="rId58" Type="http://schemas.openxmlformats.org/officeDocument/2006/relationships/slideLayout" Target="../slideLayouts/slideLayout268.xml"/><Relationship Id="rId57" Type="http://schemas.openxmlformats.org/officeDocument/2006/relationships/slideLayout" Target="../slideLayouts/slideLayout267.xml"/><Relationship Id="rId56" Type="http://schemas.openxmlformats.org/officeDocument/2006/relationships/slideLayout" Target="../slideLayouts/slideLayout266.xml"/><Relationship Id="rId55" Type="http://schemas.openxmlformats.org/officeDocument/2006/relationships/slideLayout" Target="../slideLayouts/slideLayout265.xml"/><Relationship Id="rId54" Type="http://schemas.openxmlformats.org/officeDocument/2006/relationships/slideLayout" Target="../slideLayouts/slideLayout264.xml"/><Relationship Id="rId53" Type="http://schemas.openxmlformats.org/officeDocument/2006/relationships/slideLayout" Target="../slideLayouts/slideLayout263.xml"/><Relationship Id="rId52" Type="http://schemas.openxmlformats.org/officeDocument/2006/relationships/slideLayout" Target="../slideLayouts/slideLayout262.xml"/><Relationship Id="rId51" Type="http://schemas.openxmlformats.org/officeDocument/2006/relationships/slideLayout" Target="../slideLayouts/slideLayout261.xml"/><Relationship Id="rId50" Type="http://schemas.openxmlformats.org/officeDocument/2006/relationships/slideLayout" Target="../slideLayouts/slideLayout260.xml"/><Relationship Id="rId5" Type="http://schemas.openxmlformats.org/officeDocument/2006/relationships/slideLayout" Target="../slideLayouts/slideLayout215.xml"/><Relationship Id="rId49" Type="http://schemas.openxmlformats.org/officeDocument/2006/relationships/slideLayout" Target="../slideLayouts/slideLayout259.xml"/><Relationship Id="rId48" Type="http://schemas.openxmlformats.org/officeDocument/2006/relationships/slideLayout" Target="../slideLayouts/slideLayout258.xml"/><Relationship Id="rId47" Type="http://schemas.openxmlformats.org/officeDocument/2006/relationships/slideLayout" Target="../slideLayouts/slideLayout257.xml"/><Relationship Id="rId46" Type="http://schemas.openxmlformats.org/officeDocument/2006/relationships/slideLayout" Target="../slideLayouts/slideLayout256.xml"/><Relationship Id="rId45" Type="http://schemas.openxmlformats.org/officeDocument/2006/relationships/slideLayout" Target="../slideLayouts/slideLayout255.xml"/><Relationship Id="rId44" Type="http://schemas.openxmlformats.org/officeDocument/2006/relationships/slideLayout" Target="../slideLayouts/slideLayout254.xml"/><Relationship Id="rId43" Type="http://schemas.openxmlformats.org/officeDocument/2006/relationships/slideLayout" Target="../slideLayouts/slideLayout253.xml"/><Relationship Id="rId42" Type="http://schemas.openxmlformats.org/officeDocument/2006/relationships/slideLayout" Target="../slideLayouts/slideLayout252.xml"/><Relationship Id="rId41" Type="http://schemas.openxmlformats.org/officeDocument/2006/relationships/slideLayout" Target="../slideLayouts/slideLayout251.xml"/><Relationship Id="rId40" Type="http://schemas.openxmlformats.org/officeDocument/2006/relationships/slideLayout" Target="../slideLayouts/slideLayout250.xml"/><Relationship Id="rId4" Type="http://schemas.openxmlformats.org/officeDocument/2006/relationships/slideLayout" Target="../slideLayouts/slideLayout214.xml"/><Relationship Id="rId39" Type="http://schemas.openxmlformats.org/officeDocument/2006/relationships/slideLayout" Target="../slideLayouts/slideLayout249.xml"/><Relationship Id="rId38" Type="http://schemas.openxmlformats.org/officeDocument/2006/relationships/slideLayout" Target="../slideLayouts/slideLayout248.xml"/><Relationship Id="rId37" Type="http://schemas.openxmlformats.org/officeDocument/2006/relationships/slideLayout" Target="../slideLayouts/slideLayout247.xml"/><Relationship Id="rId36" Type="http://schemas.openxmlformats.org/officeDocument/2006/relationships/slideLayout" Target="../slideLayouts/slideLayout246.xml"/><Relationship Id="rId35" Type="http://schemas.openxmlformats.org/officeDocument/2006/relationships/slideLayout" Target="../slideLayouts/slideLayout245.xml"/><Relationship Id="rId34" Type="http://schemas.openxmlformats.org/officeDocument/2006/relationships/slideLayout" Target="../slideLayouts/slideLayout244.xml"/><Relationship Id="rId33" Type="http://schemas.openxmlformats.org/officeDocument/2006/relationships/slideLayout" Target="../slideLayouts/slideLayout243.xml"/><Relationship Id="rId32" Type="http://schemas.openxmlformats.org/officeDocument/2006/relationships/slideLayout" Target="../slideLayouts/slideLayout242.xml"/><Relationship Id="rId31" Type="http://schemas.openxmlformats.org/officeDocument/2006/relationships/slideLayout" Target="../slideLayouts/slideLayout241.xml"/><Relationship Id="rId30" Type="http://schemas.openxmlformats.org/officeDocument/2006/relationships/slideLayout" Target="../slideLayouts/slideLayout240.xml"/><Relationship Id="rId3" Type="http://schemas.openxmlformats.org/officeDocument/2006/relationships/slideLayout" Target="../slideLayouts/slideLayout213.xml"/><Relationship Id="rId29" Type="http://schemas.openxmlformats.org/officeDocument/2006/relationships/slideLayout" Target="../slideLayouts/slideLayout239.xml"/><Relationship Id="rId28" Type="http://schemas.openxmlformats.org/officeDocument/2006/relationships/slideLayout" Target="../slideLayouts/slideLayout238.xml"/><Relationship Id="rId27" Type="http://schemas.openxmlformats.org/officeDocument/2006/relationships/slideLayout" Target="../slideLayouts/slideLayout237.xml"/><Relationship Id="rId26" Type="http://schemas.openxmlformats.org/officeDocument/2006/relationships/slideLayout" Target="../slideLayouts/slideLayout236.xml"/><Relationship Id="rId25" Type="http://schemas.openxmlformats.org/officeDocument/2006/relationships/slideLayout" Target="../slideLayouts/slideLayout235.xml"/><Relationship Id="rId24" Type="http://schemas.openxmlformats.org/officeDocument/2006/relationships/slideLayout" Target="../slideLayouts/slideLayout234.xml"/><Relationship Id="rId23" Type="http://schemas.openxmlformats.org/officeDocument/2006/relationships/slideLayout" Target="../slideLayouts/slideLayout233.xml"/><Relationship Id="rId22" Type="http://schemas.openxmlformats.org/officeDocument/2006/relationships/slideLayout" Target="../slideLayouts/slideLayout232.xml"/><Relationship Id="rId21" Type="http://schemas.openxmlformats.org/officeDocument/2006/relationships/slideLayout" Target="../slideLayouts/slideLayout231.xml"/><Relationship Id="rId20" Type="http://schemas.openxmlformats.org/officeDocument/2006/relationships/slideLayout" Target="../slideLayouts/slideLayout230.xml"/><Relationship Id="rId2" Type="http://schemas.openxmlformats.org/officeDocument/2006/relationships/slideLayout" Target="../slideLayouts/slideLayout212.xml"/><Relationship Id="rId19" Type="http://schemas.openxmlformats.org/officeDocument/2006/relationships/slideLayout" Target="../slideLayouts/slideLayout229.xml"/><Relationship Id="rId18" Type="http://schemas.openxmlformats.org/officeDocument/2006/relationships/slideLayout" Target="../slideLayouts/slideLayout228.xml"/><Relationship Id="rId17" Type="http://schemas.openxmlformats.org/officeDocument/2006/relationships/slideLayout" Target="../slideLayouts/slideLayout227.xml"/><Relationship Id="rId16" Type="http://schemas.openxmlformats.org/officeDocument/2006/relationships/slideLayout" Target="../slideLayouts/slideLayout226.xml"/><Relationship Id="rId15" Type="http://schemas.openxmlformats.org/officeDocument/2006/relationships/slideLayout" Target="../slideLayouts/slideLayout225.xml"/><Relationship Id="rId14" Type="http://schemas.openxmlformats.org/officeDocument/2006/relationships/slideLayout" Target="../slideLayouts/slideLayout224.xml"/><Relationship Id="rId13" Type="http://schemas.openxmlformats.org/officeDocument/2006/relationships/slideLayout" Target="../slideLayouts/slideLayout223.xml"/><Relationship Id="rId12" Type="http://schemas.openxmlformats.org/officeDocument/2006/relationships/slideLayout" Target="../slideLayouts/slideLayout222.xml"/><Relationship Id="rId11" Type="http://schemas.openxmlformats.org/officeDocument/2006/relationships/slideLayout" Target="../slideLayouts/slideLayout221.xml"/><Relationship Id="rId10" Type="http://schemas.openxmlformats.org/officeDocument/2006/relationships/slideLayout" Target="../slideLayouts/slideLayout220.xml"/><Relationship Id="rId1" Type="http://schemas.openxmlformats.org/officeDocument/2006/relationships/slideLayout" Target="../slideLayouts/slideLayout211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9.xml"/><Relationship Id="rId8" Type="http://schemas.openxmlformats.org/officeDocument/2006/relationships/slideLayout" Target="../slideLayouts/slideLayout288.xml"/><Relationship Id="rId71" Type="http://schemas.openxmlformats.org/officeDocument/2006/relationships/theme" Target="../theme/theme5.xml"/><Relationship Id="rId70" Type="http://schemas.openxmlformats.org/officeDocument/2006/relationships/slideLayout" Target="../slideLayouts/slideLayout350.xml"/><Relationship Id="rId7" Type="http://schemas.openxmlformats.org/officeDocument/2006/relationships/slideLayout" Target="../slideLayouts/slideLayout287.xml"/><Relationship Id="rId69" Type="http://schemas.openxmlformats.org/officeDocument/2006/relationships/slideLayout" Target="../slideLayouts/slideLayout349.xml"/><Relationship Id="rId68" Type="http://schemas.openxmlformats.org/officeDocument/2006/relationships/slideLayout" Target="../slideLayouts/slideLayout348.xml"/><Relationship Id="rId67" Type="http://schemas.openxmlformats.org/officeDocument/2006/relationships/slideLayout" Target="../slideLayouts/slideLayout347.xml"/><Relationship Id="rId66" Type="http://schemas.openxmlformats.org/officeDocument/2006/relationships/slideLayout" Target="../slideLayouts/slideLayout346.xml"/><Relationship Id="rId65" Type="http://schemas.openxmlformats.org/officeDocument/2006/relationships/slideLayout" Target="../slideLayouts/slideLayout345.xml"/><Relationship Id="rId64" Type="http://schemas.openxmlformats.org/officeDocument/2006/relationships/slideLayout" Target="../slideLayouts/slideLayout344.xml"/><Relationship Id="rId63" Type="http://schemas.openxmlformats.org/officeDocument/2006/relationships/slideLayout" Target="../slideLayouts/slideLayout343.xml"/><Relationship Id="rId62" Type="http://schemas.openxmlformats.org/officeDocument/2006/relationships/slideLayout" Target="../slideLayouts/slideLayout342.xml"/><Relationship Id="rId61" Type="http://schemas.openxmlformats.org/officeDocument/2006/relationships/slideLayout" Target="../slideLayouts/slideLayout341.xml"/><Relationship Id="rId60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286.xml"/><Relationship Id="rId59" Type="http://schemas.openxmlformats.org/officeDocument/2006/relationships/slideLayout" Target="../slideLayouts/slideLayout339.xml"/><Relationship Id="rId58" Type="http://schemas.openxmlformats.org/officeDocument/2006/relationships/slideLayout" Target="../slideLayouts/slideLayout338.xml"/><Relationship Id="rId57" Type="http://schemas.openxmlformats.org/officeDocument/2006/relationships/slideLayout" Target="../slideLayouts/slideLayout337.xml"/><Relationship Id="rId56" Type="http://schemas.openxmlformats.org/officeDocument/2006/relationships/slideLayout" Target="../slideLayouts/slideLayout336.xml"/><Relationship Id="rId55" Type="http://schemas.openxmlformats.org/officeDocument/2006/relationships/slideLayout" Target="../slideLayouts/slideLayout335.xml"/><Relationship Id="rId54" Type="http://schemas.openxmlformats.org/officeDocument/2006/relationships/slideLayout" Target="../slideLayouts/slideLayout334.xml"/><Relationship Id="rId53" Type="http://schemas.openxmlformats.org/officeDocument/2006/relationships/slideLayout" Target="../slideLayouts/slideLayout333.xml"/><Relationship Id="rId52" Type="http://schemas.openxmlformats.org/officeDocument/2006/relationships/slideLayout" Target="../slideLayouts/slideLayout332.xml"/><Relationship Id="rId51" Type="http://schemas.openxmlformats.org/officeDocument/2006/relationships/slideLayout" Target="../slideLayouts/slideLayout331.xml"/><Relationship Id="rId50" Type="http://schemas.openxmlformats.org/officeDocument/2006/relationships/slideLayout" Target="../slideLayouts/slideLayout330.xml"/><Relationship Id="rId5" Type="http://schemas.openxmlformats.org/officeDocument/2006/relationships/slideLayout" Target="../slideLayouts/slideLayout285.xml"/><Relationship Id="rId49" Type="http://schemas.openxmlformats.org/officeDocument/2006/relationships/slideLayout" Target="../slideLayouts/slideLayout329.xml"/><Relationship Id="rId48" Type="http://schemas.openxmlformats.org/officeDocument/2006/relationships/slideLayout" Target="../slideLayouts/slideLayout328.xml"/><Relationship Id="rId47" Type="http://schemas.openxmlformats.org/officeDocument/2006/relationships/slideLayout" Target="../slideLayouts/slideLayout327.xml"/><Relationship Id="rId46" Type="http://schemas.openxmlformats.org/officeDocument/2006/relationships/slideLayout" Target="../slideLayouts/slideLayout326.xml"/><Relationship Id="rId45" Type="http://schemas.openxmlformats.org/officeDocument/2006/relationships/slideLayout" Target="../slideLayouts/slideLayout325.xml"/><Relationship Id="rId44" Type="http://schemas.openxmlformats.org/officeDocument/2006/relationships/slideLayout" Target="../slideLayouts/slideLayout324.xml"/><Relationship Id="rId43" Type="http://schemas.openxmlformats.org/officeDocument/2006/relationships/slideLayout" Target="../slideLayouts/slideLayout323.xml"/><Relationship Id="rId42" Type="http://schemas.openxmlformats.org/officeDocument/2006/relationships/slideLayout" Target="../slideLayouts/slideLayout322.xml"/><Relationship Id="rId41" Type="http://schemas.openxmlformats.org/officeDocument/2006/relationships/slideLayout" Target="../slideLayouts/slideLayout321.xml"/><Relationship Id="rId40" Type="http://schemas.openxmlformats.org/officeDocument/2006/relationships/slideLayout" Target="../slideLayouts/slideLayout320.xml"/><Relationship Id="rId4" Type="http://schemas.openxmlformats.org/officeDocument/2006/relationships/slideLayout" Target="../slideLayouts/slideLayout284.xml"/><Relationship Id="rId39" Type="http://schemas.openxmlformats.org/officeDocument/2006/relationships/slideLayout" Target="../slideLayouts/slideLayout319.xml"/><Relationship Id="rId38" Type="http://schemas.openxmlformats.org/officeDocument/2006/relationships/slideLayout" Target="../slideLayouts/slideLayout318.xml"/><Relationship Id="rId37" Type="http://schemas.openxmlformats.org/officeDocument/2006/relationships/slideLayout" Target="../slideLayouts/slideLayout317.xml"/><Relationship Id="rId36" Type="http://schemas.openxmlformats.org/officeDocument/2006/relationships/slideLayout" Target="../slideLayouts/slideLayout316.xml"/><Relationship Id="rId35" Type="http://schemas.openxmlformats.org/officeDocument/2006/relationships/slideLayout" Target="../slideLayouts/slideLayout315.xml"/><Relationship Id="rId34" Type="http://schemas.openxmlformats.org/officeDocument/2006/relationships/slideLayout" Target="../slideLayouts/slideLayout314.xml"/><Relationship Id="rId33" Type="http://schemas.openxmlformats.org/officeDocument/2006/relationships/slideLayout" Target="../slideLayouts/slideLayout313.xml"/><Relationship Id="rId32" Type="http://schemas.openxmlformats.org/officeDocument/2006/relationships/slideLayout" Target="../slideLayouts/slideLayout312.xml"/><Relationship Id="rId31" Type="http://schemas.openxmlformats.org/officeDocument/2006/relationships/slideLayout" Target="../slideLayouts/slideLayout311.xml"/><Relationship Id="rId30" Type="http://schemas.openxmlformats.org/officeDocument/2006/relationships/slideLayout" Target="../slideLayouts/slideLayout310.xml"/><Relationship Id="rId3" Type="http://schemas.openxmlformats.org/officeDocument/2006/relationships/slideLayout" Target="../slideLayouts/slideLayout283.xml"/><Relationship Id="rId29" Type="http://schemas.openxmlformats.org/officeDocument/2006/relationships/slideLayout" Target="../slideLayouts/slideLayout309.xml"/><Relationship Id="rId28" Type="http://schemas.openxmlformats.org/officeDocument/2006/relationships/slideLayout" Target="../slideLayouts/slideLayout308.xml"/><Relationship Id="rId27" Type="http://schemas.openxmlformats.org/officeDocument/2006/relationships/slideLayout" Target="../slideLayouts/slideLayout307.xml"/><Relationship Id="rId26" Type="http://schemas.openxmlformats.org/officeDocument/2006/relationships/slideLayout" Target="../slideLayouts/slideLayout306.xml"/><Relationship Id="rId25" Type="http://schemas.openxmlformats.org/officeDocument/2006/relationships/slideLayout" Target="../slideLayouts/slideLayout305.xml"/><Relationship Id="rId24" Type="http://schemas.openxmlformats.org/officeDocument/2006/relationships/slideLayout" Target="../slideLayouts/slideLayout304.xml"/><Relationship Id="rId23" Type="http://schemas.openxmlformats.org/officeDocument/2006/relationships/slideLayout" Target="../slideLayouts/slideLayout303.xml"/><Relationship Id="rId22" Type="http://schemas.openxmlformats.org/officeDocument/2006/relationships/slideLayout" Target="../slideLayouts/slideLayout302.xml"/><Relationship Id="rId21" Type="http://schemas.openxmlformats.org/officeDocument/2006/relationships/slideLayout" Target="../slideLayouts/slideLayout301.xml"/><Relationship Id="rId20" Type="http://schemas.openxmlformats.org/officeDocument/2006/relationships/slideLayout" Target="../slideLayouts/slideLayout300.xml"/><Relationship Id="rId2" Type="http://schemas.openxmlformats.org/officeDocument/2006/relationships/slideLayout" Target="../slideLayouts/slideLayout282.xml"/><Relationship Id="rId19" Type="http://schemas.openxmlformats.org/officeDocument/2006/relationships/slideLayout" Target="../slideLayouts/slideLayout299.xml"/><Relationship Id="rId18" Type="http://schemas.openxmlformats.org/officeDocument/2006/relationships/slideLayout" Target="../slideLayouts/slideLayout298.xml"/><Relationship Id="rId17" Type="http://schemas.openxmlformats.org/officeDocument/2006/relationships/slideLayout" Target="../slideLayouts/slideLayout297.xml"/><Relationship Id="rId16" Type="http://schemas.openxmlformats.org/officeDocument/2006/relationships/slideLayout" Target="../slideLayouts/slideLayout296.xml"/><Relationship Id="rId15" Type="http://schemas.openxmlformats.org/officeDocument/2006/relationships/slideLayout" Target="../slideLayouts/slideLayout295.xml"/><Relationship Id="rId14" Type="http://schemas.openxmlformats.org/officeDocument/2006/relationships/slideLayout" Target="../slideLayouts/slideLayout294.xml"/><Relationship Id="rId13" Type="http://schemas.openxmlformats.org/officeDocument/2006/relationships/slideLayout" Target="../slideLayouts/slideLayout293.xml"/><Relationship Id="rId12" Type="http://schemas.openxmlformats.org/officeDocument/2006/relationships/slideLayout" Target="../slideLayouts/slideLayout292.xml"/><Relationship Id="rId11" Type="http://schemas.openxmlformats.org/officeDocument/2006/relationships/slideLayout" Target="../slideLayouts/slideLayout291.xml"/><Relationship Id="rId10" Type="http://schemas.openxmlformats.org/officeDocument/2006/relationships/slideLayout" Target="../slideLayouts/slideLayout290.xml"/><Relationship Id="rId1" Type="http://schemas.openxmlformats.org/officeDocument/2006/relationships/slideLayout" Target="../slideLayouts/slideLayout281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59.xml"/><Relationship Id="rId8" Type="http://schemas.openxmlformats.org/officeDocument/2006/relationships/slideLayout" Target="../slideLayouts/slideLayout358.xml"/><Relationship Id="rId71" Type="http://schemas.openxmlformats.org/officeDocument/2006/relationships/theme" Target="../theme/theme6.xml"/><Relationship Id="rId70" Type="http://schemas.openxmlformats.org/officeDocument/2006/relationships/slideLayout" Target="../slideLayouts/slideLayout420.xml"/><Relationship Id="rId7" Type="http://schemas.openxmlformats.org/officeDocument/2006/relationships/slideLayout" Target="../slideLayouts/slideLayout357.xml"/><Relationship Id="rId69" Type="http://schemas.openxmlformats.org/officeDocument/2006/relationships/slideLayout" Target="../slideLayouts/slideLayout419.xml"/><Relationship Id="rId68" Type="http://schemas.openxmlformats.org/officeDocument/2006/relationships/slideLayout" Target="../slideLayouts/slideLayout418.xml"/><Relationship Id="rId67" Type="http://schemas.openxmlformats.org/officeDocument/2006/relationships/slideLayout" Target="../slideLayouts/slideLayout417.xml"/><Relationship Id="rId66" Type="http://schemas.openxmlformats.org/officeDocument/2006/relationships/slideLayout" Target="../slideLayouts/slideLayout416.xml"/><Relationship Id="rId65" Type="http://schemas.openxmlformats.org/officeDocument/2006/relationships/slideLayout" Target="../slideLayouts/slideLayout415.xml"/><Relationship Id="rId64" Type="http://schemas.openxmlformats.org/officeDocument/2006/relationships/slideLayout" Target="../slideLayouts/slideLayout414.xml"/><Relationship Id="rId63" Type="http://schemas.openxmlformats.org/officeDocument/2006/relationships/slideLayout" Target="../slideLayouts/slideLayout413.xml"/><Relationship Id="rId62" Type="http://schemas.openxmlformats.org/officeDocument/2006/relationships/slideLayout" Target="../slideLayouts/slideLayout412.xml"/><Relationship Id="rId61" Type="http://schemas.openxmlformats.org/officeDocument/2006/relationships/slideLayout" Target="../slideLayouts/slideLayout411.xml"/><Relationship Id="rId60" Type="http://schemas.openxmlformats.org/officeDocument/2006/relationships/slideLayout" Target="../slideLayouts/slideLayout410.xml"/><Relationship Id="rId6" Type="http://schemas.openxmlformats.org/officeDocument/2006/relationships/slideLayout" Target="../slideLayouts/slideLayout356.xml"/><Relationship Id="rId59" Type="http://schemas.openxmlformats.org/officeDocument/2006/relationships/slideLayout" Target="../slideLayouts/slideLayout409.xml"/><Relationship Id="rId58" Type="http://schemas.openxmlformats.org/officeDocument/2006/relationships/slideLayout" Target="../slideLayouts/slideLayout408.xml"/><Relationship Id="rId57" Type="http://schemas.openxmlformats.org/officeDocument/2006/relationships/slideLayout" Target="../slideLayouts/slideLayout407.xml"/><Relationship Id="rId56" Type="http://schemas.openxmlformats.org/officeDocument/2006/relationships/slideLayout" Target="../slideLayouts/slideLayout406.xml"/><Relationship Id="rId55" Type="http://schemas.openxmlformats.org/officeDocument/2006/relationships/slideLayout" Target="../slideLayouts/slideLayout405.xml"/><Relationship Id="rId54" Type="http://schemas.openxmlformats.org/officeDocument/2006/relationships/slideLayout" Target="../slideLayouts/slideLayout404.xml"/><Relationship Id="rId53" Type="http://schemas.openxmlformats.org/officeDocument/2006/relationships/slideLayout" Target="../slideLayouts/slideLayout403.xml"/><Relationship Id="rId52" Type="http://schemas.openxmlformats.org/officeDocument/2006/relationships/slideLayout" Target="../slideLayouts/slideLayout402.xml"/><Relationship Id="rId51" Type="http://schemas.openxmlformats.org/officeDocument/2006/relationships/slideLayout" Target="../slideLayouts/slideLayout401.xml"/><Relationship Id="rId50" Type="http://schemas.openxmlformats.org/officeDocument/2006/relationships/slideLayout" Target="../slideLayouts/slideLayout400.xml"/><Relationship Id="rId5" Type="http://schemas.openxmlformats.org/officeDocument/2006/relationships/slideLayout" Target="../slideLayouts/slideLayout355.xml"/><Relationship Id="rId49" Type="http://schemas.openxmlformats.org/officeDocument/2006/relationships/slideLayout" Target="../slideLayouts/slideLayout399.xml"/><Relationship Id="rId48" Type="http://schemas.openxmlformats.org/officeDocument/2006/relationships/slideLayout" Target="../slideLayouts/slideLayout398.xml"/><Relationship Id="rId47" Type="http://schemas.openxmlformats.org/officeDocument/2006/relationships/slideLayout" Target="../slideLayouts/slideLayout397.xml"/><Relationship Id="rId46" Type="http://schemas.openxmlformats.org/officeDocument/2006/relationships/slideLayout" Target="../slideLayouts/slideLayout396.xml"/><Relationship Id="rId45" Type="http://schemas.openxmlformats.org/officeDocument/2006/relationships/slideLayout" Target="../slideLayouts/slideLayout395.xml"/><Relationship Id="rId44" Type="http://schemas.openxmlformats.org/officeDocument/2006/relationships/slideLayout" Target="../slideLayouts/slideLayout394.xml"/><Relationship Id="rId43" Type="http://schemas.openxmlformats.org/officeDocument/2006/relationships/slideLayout" Target="../slideLayouts/slideLayout393.xml"/><Relationship Id="rId42" Type="http://schemas.openxmlformats.org/officeDocument/2006/relationships/slideLayout" Target="../slideLayouts/slideLayout392.xml"/><Relationship Id="rId41" Type="http://schemas.openxmlformats.org/officeDocument/2006/relationships/slideLayout" Target="../slideLayouts/slideLayout391.xml"/><Relationship Id="rId40" Type="http://schemas.openxmlformats.org/officeDocument/2006/relationships/slideLayout" Target="../slideLayouts/slideLayout390.xml"/><Relationship Id="rId4" Type="http://schemas.openxmlformats.org/officeDocument/2006/relationships/slideLayout" Target="../slideLayouts/slideLayout354.xml"/><Relationship Id="rId39" Type="http://schemas.openxmlformats.org/officeDocument/2006/relationships/slideLayout" Target="../slideLayouts/slideLayout389.xml"/><Relationship Id="rId38" Type="http://schemas.openxmlformats.org/officeDocument/2006/relationships/slideLayout" Target="../slideLayouts/slideLayout388.xml"/><Relationship Id="rId37" Type="http://schemas.openxmlformats.org/officeDocument/2006/relationships/slideLayout" Target="../slideLayouts/slideLayout387.xml"/><Relationship Id="rId36" Type="http://schemas.openxmlformats.org/officeDocument/2006/relationships/slideLayout" Target="../slideLayouts/slideLayout386.xml"/><Relationship Id="rId35" Type="http://schemas.openxmlformats.org/officeDocument/2006/relationships/slideLayout" Target="../slideLayouts/slideLayout385.xml"/><Relationship Id="rId34" Type="http://schemas.openxmlformats.org/officeDocument/2006/relationships/slideLayout" Target="../slideLayouts/slideLayout384.xml"/><Relationship Id="rId33" Type="http://schemas.openxmlformats.org/officeDocument/2006/relationships/slideLayout" Target="../slideLayouts/slideLayout383.xml"/><Relationship Id="rId32" Type="http://schemas.openxmlformats.org/officeDocument/2006/relationships/slideLayout" Target="../slideLayouts/slideLayout382.xml"/><Relationship Id="rId31" Type="http://schemas.openxmlformats.org/officeDocument/2006/relationships/slideLayout" Target="../slideLayouts/slideLayout381.xml"/><Relationship Id="rId30" Type="http://schemas.openxmlformats.org/officeDocument/2006/relationships/slideLayout" Target="../slideLayouts/slideLayout380.xml"/><Relationship Id="rId3" Type="http://schemas.openxmlformats.org/officeDocument/2006/relationships/slideLayout" Target="../slideLayouts/slideLayout353.xml"/><Relationship Id="rId29" Type="http://schemas.openxmlformats.org/officeDocument/2006/relationships/slideLayout" Target="../slideLayouts/slideLayout379.xml"/><Relationship Id="rId28" Type="http://schemas.openxmlformats.org/officeDocument/2006/relationships/slideLayout" Target="../slideLayouts/slideLayout378.xml"/><Relationship Id="rId27" Type="http://schemas.openxmlformats.org/officeDocument/2006/relationships/slideLayout" Target="../slideLayouts/slideLayout377.xml"/><Relationship Id="rId26" Type="http://schemas.openxmlformats.org/officeDocument/2006/relationships/slideLayout" Target="../slideLayouts/slideLayout376.xml"/><Relationship Id="rId25" Type="http://schemas.openxmlformats.org/officeDocument/2006/relationships/slideLayout" Target="../slideLayouts/slideLayout375.xml"/><Relationship Id="rId24" Type="http://schemas.openxmlformats.org/officeDocument/2006/relationships/slideLayout" Target="../slideLayouts/slideLayout374.xml"/><Relationship Id="rId23" Type="http://schemas.openxmlformats.org/officeDocument/2006/relationships/slideLayout" Target="../slideLayouts/slideLayout373.xml"/><Relationship Id="rId22" Type="http://schemas.openxmlformats.org/officeDocument/2006/relationships/slideLayout" Target="../slideLayouts/slideLayout372.xml"/><Relationship Id="rId21" Type="http://schemas.openxmlformats.org/officeDocument/2006/relationships/slideLayout" Target="../slideLayouts/slideLayout371.xml"/><Relationship Id="rId20" Type="http://schemas.openxmlformats.org/officeDocument/2006/relationships/slideLayout" Target="../slideLayouts/slideLayout370.xml"/><Relationship Id="rId2" Type="http://schemas.openxmlformats.org/officeDocument/2006/relationships/slideLayout" Target="../slideLayouts/slideLayout352.xml"/><Relationship Id="rId19" Type="http://schemas.openxmlformats.org/officeDocument/2006/relationships/slideLayout" Target="../slideLayouts/slideLayout369.xml"/><Relationship Id="rId18" Type="http://schemas.openxmlformats.org/officeDocument/2006/relationships/slideLayout" Target="../slideLayouts/slideLayout368.xml"/><Relationship Id="rId17" Type="http://schemas.openxmlformats.org/officeDocument/2006/relationships/slideLayout" Target="../slideLayouts/slideLayout367.xml"/><Relationship Id="rId16" Type="http://schemas.openxmlformats.org/officeDocument/2006/relationships/slideLayout" Target="../slideLayouts/slideLayout366.xml"/><Relationship Id="rId15" Type="http://schemas.openxmlformats.org/officeDocument/2006/relationships/slideLayout" Target="../slideLayouts/slideLayout365.xml"/><Relationship Id="rId14" Type="http://schemas.openxmlformats.org/officeDocument/2006/relationships/slideLayout" Target="../slideLayouts/slideLayout364.xml"/><Relationship Id="rId13" Type="http://schemas.openxmlformats.org/officeDocument/2006/relationships/slideLayout" Target="../slideLayouts/slideLayout363.xml"/><Relationship Id="rId12" Type="http://schemas.openxmlformats.org/officeDocument/2006/relationships/slideLayout" Target="../slideLayouts/slideLayout362.xml"/><Relationship Id="rId11" Type="http://schemas.openxmlformats.org/officeDocument/2006/relationships/slideLayout" Target="../slideLayouts/slideLayout361.xml"/><Relationship Id="rId10" Type="http://schemas.openxmlformats.org/officeDocument/2006/relationships/slideLayout" Target="../slideLayouts/slideLayout360.xml"/><Relationship Id="rId1" Type="http://schemas.openxmlformats.org/officeDocument/2006/relationships/slideLayout" Target="../slideLayouts/slideLayout351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9.xml"/><Relationship Id="rId8" Type="http://schemas.openxmlformats.org/officeDocument/2006/relationships/slideLayout" Target="../slideLayouts/slideLayout428.xml"/><Relationship Id="rId71" Type="http://schemas.openxmlformats.org/officeDocument/2006/relationships/theme" Target="../theme/theme7.xml"/><Relationship Id="rId70" Type="http://schemas.openxmlformats.org/officeDocument/2006/relationships/slideLayout" Target="../slideLayouts/slideLayout490.xml"/><Relationship Id="rId7" Type="http://schemas.openxmlformats.org/officeDocument/2006/relationships/slideLayout" Target="../slideLayouts/slideLayout427.xml"/><Relationship Id="rId69" Type="http://schemas.openxmlformats.org/officeDocument/2006/relationships/slideLayout" Target="../slideLayouts/slideLayout489.xml"/><Relationship Id="rId68" Type="http://schemas.openxmlformats.org/officeDocument/2006/relationships/slideLayout" Target="../slideLayouts/slideLayout488.xml"/><Relationship Id="rId67" Type="http://schemas.openxmlformats.org/officeDocument/2006/relationships/slideLayout" Target="../slideLayouts/slideLayout487.xml"/><Relationship Id="rId66" Type="http://schemas.openxmlformats.org/officeDocument/2006/relationships/slideLayout" Target="../slideLayouts/slideLayout486.xml"/><Relationship Id="rId65" Type="http://schemas.openxmlformats.org/officeDocument/2006/relationships/slideLayout" Target="../slideLayouts/slideLayout485.xml"/><Relationship Id="rId64" Type="http://schemas.openxmlformats.org/officeDocument/2006/relationships/slideLayout" Target="../slideLayouts/slideLayout484.xml"/><Relationship Id="rId63" Type="http://schemas.openxmlformats.org/officeDocument/2006/relationships/slideLayout" Target="../slideLayouts/slideLayout483.xml"/><Relationship Id="rId62" Type="http://schemas.openxmlformats.org/officeDocument/2006/relationships/slideLayout" Target="../slideLayouts/slideLayout482.xml"/><Relationship Id="rId61" Type="http://schemas.openxmlformats.org/officeDocument/2006/relationships/slideLayout" Target="../slideLayouts/slideLayout481.xml"/><Relationship Id="rId60" Type="http://schemas.openxmlformats.org/officeDocument/2006/relationships/slideLayout" Target="../slideLayouts/slideLayout480.xml"/><Relationship Id="rId6" Type="http://schemas.openxmlformats.org/officeDocument/2006/relationships/slideLayout" Target="../slideLayouts/slideLayout426.xml"/><Relationship Id="rId59" Type="http://schemas.openxmlformats.org/officeDocument/2006/relationships/slideLayout" Target="../slideLayouts/slideLayout479.xml"/><Relationship Id="rId58" Type="http://schemas.openxmlformats.org/officeDocument/2006/relationships/slideLayout" Target="../slideLayouts/slideLayout478.xml"/><Relationship Id="rId57" Type="http://schemas.openxmlformats.org/officeDocument/2006/relationships/slideLayout" Target="../slideLayouts/slideLayout477.xml"/><Relationship Id="rId56" Type="http://schemas.openxmlformats.org/officeDocument/2006/relationships/slideLayout" Target="../slideLayouts/slideLayout476.xml"/><Relationship Id="rId55" Type="http://schemas.openxmlformats.org/officeDocument/2006/relationships/slideLayout" Target="../slideLayouts/slideLayout475.xml"/><Relationship Id="rId54" Type="http://schemas.openxmlformats.org/officeDocument/2006/relationships/slideLayout" Target="../slideLayouts/slideLayout474.xml"/><Relationship Id="rId53" Type="http://schemas.openxmlformats.org/officeDocument/2006/relationships/slideLayout" Target="../slideLayouts/slideLayout473.xml"/><Relationship Id="rId52" Type="http://schemas.openxmlformats.org/officeDocument/2006/relationships/slideLayout" Target="../slideLayouts/slideLayout472.xml"/><Relationship Id="rId51" Type="http://schemas.openxmlformats.org/officeDocument/2006/relationships/slideLayout" Target="../slideLayouts/slideLayout471.xml"/><Relationship Id="rId50" Type="http://schemas.openxmlformats.org/officeDocument/2006/relationships/slideLayout" Target="../slideLayouts/slideLayout470.xml"/><Relationship Id="rId5" Type="http://schemas.openxmlformats.org/officeDocument/2006/relationships/slideLayout" Target="../slideLayouts/slideLayout425.xml"/><Relationship Id="rId49" Type="http://schemas.openxmlformats.org/officeDocument/2006/relationships/slideLayout" Target="../slideLayouts/slideLayout469.xml"/><Relationship Id="rId48" Type="http://schemas.openxmlformats.org/officeDocument/2006/relationships/slideLayout" Target="../slideLayouts/slideLayout468.xml"/><Relationship Id="rId47" Type="http://schemas.openxmlformats.org/officeDocument/2006/relationships/slideLayout" Target="../slideLayouts/slideLayout467.xml"/><Relationship Id="rId46" Type="http://schemas.openxmlformats.org/officeDocument/2006/relationships/slideLayout" Target="../slideLayouts/slideLayout466.xml"/><Relationship Id="rId45" Type="http://schemas.openxmlformats.org/officeDocument/2006/relationships/slideLayout" Target="../slideLayouts/slideLayout465.xml"/><Relationship Id="rId44" Type="http://schemas.openxmlformats.org/officeDocument/2006/relationships/slideLayout" Target="../slideLayouts/slideLayout464.xml"/><Relationship Id="rId43" Type="http://schemas.openxmlformats.org/officeDocument/2006/relationships/slideLayout" Target="../slideLayouts/slideLayout463.xml"/><Relationship Id="rId42" Type="http://schemas.openxmlformats.org/officeDocument/2006/relationships/slideLayout" Target="../slideLayouts/slideLayout462.xml"/><Relationship Id="rId41" Type="http://schemas.openxmlformats.org/officeDocument/2006/relationships/slideLayout" Target="../slideLayouts/slideLayout461.xml"/><Relationship Id="rId40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24.xml"/><Relationship Id="rId39" Type="http://schemas.openxmlformats.org/officeDocument/2006/relationships/slideLayout" Target="../slideLayouts/slideLayout459.xml"/><Relationship Id="rId38" Type="http://schemas.openxmlformats.org/officeDocument/2006/relationships/slideLayout" Target="../slideLayouts/slideLayout458.xml"/><Relationship Id="rId37" Type="http://schemas.openxmlformats.org/officeDocument/2006/relationships/slideLayout" Target="../slideLayouts/slideLayout457.xml"/><Relationship Id="rId36" Type="http://schemas.openxmlformats.org/officeDocument/2006/relationships/slideLayout" Target="../slideLayouts/slideLayout456.xml"/><Relationship Id="rId35" Type="http://schemas.openxmlformats.org/officeDocument/2006/relationships/slideLayout" Target="../slideLayouts/slideLayout455.xml"/><Relationship Id="rId34" Type="http://schemas.openxmlformats.org/officeDocument/2006/relationships/slideLayout" Target="../slideLayouts/slideLayout454.xml"/><Relationship Id="rId33" Type="http://schemas.openxmlformats.org/officeDocument/2006/relationships/slideLayout" Target="../slideLayouts/slideLayout453.xml"/><Relationship Id="rId32" Type="http://schemas.openxmlformats.org/officeDocument/2006/relationships/slideLayout" Target="../slideLayouts/slideLayout452.xml"/><Relationship Id="rId31" Type="http://schemas.openxmlformats.org/officeDocument/2006/relationships/slideLayout" Target="../slideLayouts/slideLayout451.xml"/><Relationship Id="rId30" Type="http://schemas.openxmlformats.org/officeDocument/2006/relationships/slideLayout" Target="../slideLayouts/slideLayout450.xml"/><Relationship Id="rId3" Type="http://schemas.openxmlformats.org/officeDocument/2006/relationships/slideLayout" Target="../slideLayouts/slideLayout423.xml"/><Relationship Id="rId29" Type="http://schemas.openxmlformats.org/officeDocument/2006/relationships/slideLayout" Target="../slideLayouts/slideLayout449.xml"/><Relationship Id="rId28" Type="http://schemas.openxmlformats.org/officeDocument/2006/relationships/slideLayout" Target="../slideLayouts/slideLayout448.xml"/><Relationship Id="rId27" Type="http://schemas.openxmlformats.org/officeDocument/2006/relationships/slideLayout" Target="../slideLayouts/slideLayout447.xml"/><Relationship Id="rId26" Type="http://schemas.openxmlformats.org/officeDocument/2006/relationships/slideLayout" Target="../slideLayouts/slideLayout446.xml"/><Relationship Id="rId25" Type="http://schemas.openxmlformats.org/officeDocument/2006/relationships/slideLayout" Target="../slideLayouts/slideLayout445.xml"/><Relationship Id="rId24" Type="http://schemas.openxmlformats.org/officeDocument/2006/relationships/slideLayout" Target="../slideLayouts/slideLayout444.xml"/><Relationship Id="rId23" Type="http://schemas.openxmlformats.org/officeDocument/2006/relationships/slideLayout" Target="../slideLayouts/slideLayout443.xml"/><Relationship Id="rId22" Type="http://schemas.openxmlformats.org/officeDocument/2006/relationships/slideLayout" Target="../slideLayouts/slideLayout442.xml"/><Relationship Id="rId21" Type="http://schemas.openxmlformats.org/officeDocument/2006/relationships/slideLayout" Target="../slideLayouts/slideLayout441.xml"/><Relationship Id="rId20" Type="http://schemas.openxmlformats.org/officeDocument/2006/relationships/slideLayout" Target="../slideLayouts/slideLayout440.xml"/><Relationship Id="rId2" Type="http://schemas.openxmlformats.org/officeDocument/2006/relationships/slideLayout" Target="../slideLayouts/slideLayout422.xml"/><Relationship Id="rId19" Type="http://schemas.openxmlformats.org/officeDocument/2006/relationships/slideLayout" Target="../slideLayouts/slideLayout439.xml"/><Relationship Id="rId18" Type="http://schemas.openxmlformats.org/officeDocument/2006/relationships/slideLayout" Target="../slideLayouts/slideLayout438.xml"/><Relationship Id="rId17" Type="http://schemas.openxmlformats.org/officeDocument/2006/relationships/slideLayout" Target="../slideLayouts/slideLayout437.xml"/><Relationship Id="rId16" Type="http://schemas.openxmlformats.org/officeDocument/2006/relationships/slideLayout" Target="../slideLayouts/slideLayout436.xml"/><Relationship Id="rId15" Type="http://schemas.openxmlformats.org/officeDocument/2006/relationships/slideLayout" Target="../slideLayouts/slideLayout435.xml"/><Relationship Id="rId14" Type="http://schemas.openxmlformats.org/officeDocument/2006/relationships/slideLayout" Target="../slideLayouts/slideLayout434.xml"/><Relationship Id="rId13" Type="http://schemas.openxmlformats.org/officeDocument/2006/relationships/slideLayout" Target="../slideLayouts/slideLayout433.xml"/><Relationship Id="rId12" Type="http://schemas.openxmlformats.org/officeDocument/2006/relationships/slideLayout" Target="../slideLayouts/slideLayout432.xml"/><Relationship Id="rId11" Type="http://schemas.openxmlformats.org/officeDocument/2006/relationships/slideLayout" Target="../slideLayouts/slideLayout431.xml"/><Relationship Id="rId10" Type="http://schemas.openxmlformats.org/officeDocument/2006/relationships/slideLayout" Target="../slideLayouts/slideLayout430.xml"/><Relationship Id="rId1" Type="http://schemas.openxmlformats.org/officeDocument/2006/relationships/slideLayout" Target="../slideLayouts/slideLayout4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97" cy="576000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" descr="Content text frame"/>
          <p:cNvSpPr>
            <a:spLocks noGrp="1"/>
          </p:cNvSpPr>
          <p:nvPr>
            <p:ph type="body" idx="1"/>
          </p:nvPr>
        </p:nvSpPr>
        <p:spPr bwMode="black">
          <a:xfrm>
            <a:off x="411161" y="1414800"/>
            <a:ext cx="7200000" cy="453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Eighth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3"/>
          </p:nvPr>
        </p:nvSpPr>
        <p:spPr bwMode="black">
          <a:xfrm>
            <a:off x="1059160" y="6310800"/>
            <a:ext cx="9216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 descr="Page number"/>
          <p:cNvSpPr>
            <a:spLocks noGrp="1"/>
          </p:cNvSpPr>
          <p:nvPr>
            <p:ph type="sldNum" sz="quarter" idx="4"/>
          </p:nvPr>
        </p:nvSpPr>
        <p:spPr bwMode="black">
          <a:xfrm>
            <a:off x="411162" y="6310800"/>
            <a:ext cx="648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17970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4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9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89979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13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25984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18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97" cy="576000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" descr="Content text frame"/>
          <p:cNvSpPr>
            <a:spLocks noGrp="1"/>
          </p:cNvSpPr>
          <p:nvPr>
            <p:ph type="body" idx="1"/>
          </p:nvPr>
        </p:nvSpPr>
        <p:spPr bwMode="black">
          <a:xfrm>
            <a:off x="411161" y="1414800"/>
            <a:ext cx="7200000" cy="453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3"/>
          </p:nvPr>
        </p:nvSpPr>
        <p:spPr bwMode="black">
          <a:xfrm>
            <a:off x="1059160" y="6310800"/>
            <a:ext cx="9216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 descr="Page number"/>
          <p:cNvSpPr>
            <a:spLocks noGrp="1"/>
          </p:cNvSpPr>
          <p:nvPr>
            <p:ph type="sldNum" sz="quarter" idx="4"/>
          </p:nvPr>
        </p:nvSpPr>
        <p:spPr bwMode="black">
          <a:xfrm>
            <a:off x="411162" y="6310800"/>
            <a:ext cx="648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  <p:sldLayoutId id="2147483736" r:id="rId17"/>
    <p:sldLayoutId id="2147483737" r:id="rId18"/>
    <p:sldLayoutId id="2147483738" r:id="rId19"/>
    <p:sldLayoutId id="2147483739" r:id="rId20"/>
    <p:sldLayoutId id="2147483740" r:id="rId21"/>
    <p:sldLayoutId id="2147483741" r:id="rId22"/>
    <p:sldLayoutId id="2147483742" r:id="rId23"/>
    <p:sldLayoutId id="2147483743" r:id="rId24"/>
    <p:sldLayoutId id="2147483744" r:id="rId25"/>
    <p:sldLayoutId id="2147483745" r:id="rId26"/>
    <p:sldLayoutId id="2147483746" r:id="rId27"/>
    <p:sldLayoutId id="2147483747" r:id="rId28"/>
    <p:sldLayoutId id="2147483748" r:id="rId29"/>
    <p:sldLayoutId id="2147483749" r:id="rId30"/>
    <p:sldLayoutId id="2147483750" r:id="rId31"/>
    <p:sldLayoutId id="2147483751" r:id="rId32"/>
    <p:sldLayoutId id="2147483752" r:id="rId33"/>
    <p:sldLayoutId id="2147483753" r:id="rId34"/>
    <p:sldLayoutId id="2147483754" r:id="rId35"/>
    <p:sldLayoutId id="2147483755" r:id="rId36"/>
    <p:sldLayoutId id="2147483756" r:id="rId37"/>
    <p:sldLayoutId id="2147483757" r:id="rId38"/>
    <p:sldLayoutId id="2147483758" r:id="rId39"/>
    <p:sldLayoutId id="2147483759" r:id="rId40"/>
    <p:sldLayoutId id="2147483760" r:id="rId41"/>
    <p:sldLayoutId id="2147483761" r:id="rId42"/>
    <p:sldLayoutId id="2147483762" r:id="rId43"/>
    <p:sldLayoutId id="2147483763" r:id="rId44"/>
    <p:sldLayoutId id="2147483764" r:id="rId45"/>
    <p:sldLayoutId id="2147483765" r:id="rId46"/>
    <p:sldLayoutId id="2147483766" r:id="rId47"/>
    <p:sldLayoutId id="2147483767" r:id="rId48"/>
    <p:sldLayoutId id="2147483768" r:id="rId49"/>
    <p:sldLayoutId id="2147483769" r:id="rId50"/>
    <p:sldLayoutId id="2147483770" r:id="rId51"/>
    <p:sldLayoutId id="2147483771" r:id="rId52"/>
    <p:sldLayoutId id="2147483772" r:id="rId53"/>
    <p:sldLayoutId id="2147483773" r:id="rId54"/>
    <p:sldLayoutId id="2147483774" r:id="rId55"/>
    <p:sldLayoutId id="2147483775" r:id="rId56"/>
    <p:sldLayoutId id="2147483776" r:id="rId57"/>
    <p:sldLayoutId id="2147483777" r:id="rId58"/>
    <p:sldLayoutId id="2147483778" r:id="rId59"/>
    <p:sldLayoutId id="2147483779" r:id="rId60"/>
    <p:sldLayoutId id="2147483780" r:id="rId61"/>
    <p:sldLayoutId id="2147483781" r:id="rId62"/>
    <p:sldLayoutId id="2147483782" r:id="rId63"/>
    <p:sldLayoutId id="2147483783" r:id="rId64"/>
    <p:sldLayoutId id="2147483784" r:id="rId65"/>
    <p:sldLayoutId id="2147483785" r:id="rId66"/>
    <p:sldLayoutId id="2147483786" r:id="rId67"/>
    <p:sldLayoutId id="2147483787" r:id="rId68"/>
    <p:sldLayoutId id="2147483788" r:id="rId69"/>
    <p:sldLayoutId id="2147483789" r:id="rId70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17970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4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9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89979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13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25984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18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97" cy="576000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" descr="Content text frame"/>
          <p:cNvSpPr>
            <a:spLocks noGrp="1"/>
          </p:cNvSpPr>
          <p:nvPr>
            <p:ph type="body" idx="1"/>
          </p:nvPr>
        </p:nvSpPr>
        <p:spPr bwMode="black">
          <a:xfrm>
            <a:off x="411161" y="1414800"/>
            <a:ext cx="7200000" cy="453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3"/>
          </p:nvPr>
        </p:nvSpPr>
        <p:spPr bwMode="black">
          <a:xfrm>
            <a:off x="1059160" y="6310800"/>
            <a:ext cx="9216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 descr="Page number"/>
          <p:cNvSpPr>
            <a:spLocks noGrp="1"/>
          </p:cNvSpPr>
          <p:nvPr>
            <p:ph type="sldNum" sz="quarter" idx="4"/>
          </p:nvPr>
        </p:nvSpPr>
        <p:spPr bwMode="black">
          <a:xfrm>
            <a:off x="411162" y="6310800"/>
            <a:ext cx="648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  <p:sldLayoutId id="2147483804" r:id="rId14"/>
    <p:sldLayoutId id="2147483805" r:id="rId15"/>
    <p:sldLayoutId id="2147483806" r:id="rId16"/>
    <p:sldLayoutId id="2147483807" r:id="rId17"/>
    <p:sldLayoutId id="2147483808" r:id="rId18"/>
    <p:sldLayoutId id="2147483809" r:id="rId19"/>
    <p:sldLayoutId id="2147483810" r:id="rId20"/>
    <p:sldLayoutId id="2147483811" r:id="rId21"/>
    <p:sldLayoutId id="2147483812" r:id="rId22"/>
    <p:sldLayoutId id="2147483813" r:id="rId23"/>
    <p:sldLayoutId id="2147483814" r:id="rId24"/>
    <p:sldLayoutId id="2147483815" r:id="rId25"/>
    <p:sldLayoutId id="2147483816" r:id="rId26"/>
    <p:sldLayoutId id="2147483817" r:id="rId27"/>
    <p:sldLayoutId id="2147483818" r:id="rId28"/>
    <p:sldLayoutId id="2147483819" r:id="rId29"/>
    <p:sldLayoutId id="2147483820" r:id="rId30"/>
    <p:sldLayoutId id="2147483821" r:id="rId31"/>
    <p:sldLayoutId id="2147483822" r:id="rId32"/>
    <p:sldLayoutId id="2147483823" r:id="rId33"/>
    <p:sldLayoutId id="2147483824" r:id="rId34"/>
    <p:sldLayoutId id="2147483825" r:id="rId35"/>
    <p:sldLayoutId id="2147483826" r:id="rId36"/>
    <p:sldLayoutId id="2147483827" r:id="rId37"/>
    <p:sldLayoutId id="2147483828" r:id="rId38"/>
    <p:sldLayoutId id="2147483829" r:id="rId39"/>
    <p:sldLayoutId id="2147483830" r:id="rId40"/>
    <p:sldLayoutId id="2147483831" r:id="rId41"/>
    <p:sldLayoutId id="2147483832" r:id="rId42"/>
    <p:sldLayoutId id="2147483833" r:id="rId43"/>
    <p:sldLayoutId id="2147483834" r:id="rId44"/>
    <p:sldLayoutId id="2147483835" r:id="rId45"/>
    <p:sldLayoutId id="2147483836" r:id="rId46"/>
    <p:sldLayoutId id="2147483837" r:id="rId47"/>
    <p:sldLayoutId id="2147483838" r:id="rId48"/>
    <p:sldLayoutId id="2147483839" r:id="rId49"/>
    <p:sldLayoutId id="2147483840" r:id="rId50"/>
    <p:sldLayoutId id="2147483841" r:id="rId51"/>
    <p:sldLayoutId id="2147483842" r:id="rId52"/>
    <p:sldLayoutId id="2147483843" r:id="rId53"/>
    <p:sldLayoutId id="2147483844" r:id="rId54"/>
    <p:sldLayoutId id="2147483845" r:id="rId55"/>
    <p:sldLayoutId id="2147483846" r:id="rId56"/>
    <p:sldLayoutId id="2147483847" r:id="rId57"/>
    <p:sldLayoutId id="2147483848" r:id="rId58"/>
    <p:sldLayoutId id="2147483849" r:id="rId59"/>
    <p:sldLayoutId id="2147483850" r:id="rId60"/>
    <p:sldLayoutId id="2147483851" r:id="rId61"/>
    <p:sldLayoutId id="2147483852" r:id="rId62"/>
    <p:sldLayoutId id="2147483853" r:id="rId63"/>
    <p:sldLayoutId id="2147483854" r:id="rId64"/>
    <p:sldLayoutId id="2147483855" r:id="rId65"/>
    <p:sldLayoutId id="2147483856" r:id="rId66"/>
    <p:sldLayoutId id="2147483857" r:id="rId67"/>
    <p:sldLayoutId id="2147483858" r:id="rId68"/>
    <p:sldLayoutId id="2147483859" r:id="rId69"/>
    <p:sldLayoutId id="2147483860" r:id="rId70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17970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4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9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89979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13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25984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18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97" cy="576000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" descr="Content text frame"/>
          <p:cNvSpPr>
            <a:spLocks noGrp="1"/>
          </p:cNvSpPr>
          <p:nvPr>
            <p:ph type="body" idx="1"/>
          </p:nvPr>
        </p:nvSpPr>
        <p:spPr bwMode="black">
          <a:xfrm>
            <a:off x="411161" y="1414800"/>
            <a:ext cx="7200000" cy="453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3"/>
          </p:nvPr>
        </p:nvSpPr>
        <p:spPr bwMode="black">
          <a:xfrm>
            <a:off x="1059160" y="6310800"/>
            <a:ext cx="9216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 descr="Page number"/>
          <p:cNvSpPr>
            <a:spLocks noGrp="1"/>
          </p:cNvSpPr>
          <p:nvPr>
            <p:ph type="sldNum" sz="quarter" idx="4"/>
          </p:nvPr>
        </p:nvSpPr>
        <p:spPr bwMode="black">
          <a:xfrm>
            <a:off x="411162" y="6310800"/>
            <a:ext cx="648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  <p:sldLayoutId id="2147483874" r:id="rId13"/>
    <p:sldLayoutId id="2147483875" r:id="rId14"/>
    <p:sldLayoutId id="2147483876" r:id="rId15"/>
    <p:sldLayoutId id="2147483877" r:id="rId16"/>
    <p:sldLayoutId id="2147483878" r:id="rId17"/>
    <p:sldLayoutId id="2147483879" r:id="rId18"/>
    <p:sldLayoutId id="2147483880" r:id="rId19"/>
    <p:sldLayoutId id="2147483881" r:id="rId20"/>
    <p:sldLayoutId id="2147483882" r:id="rId21"/>
    <p:sldLayoutId id="2147483883" r:id="rId22"/>
    <p:sldLayoutId id="2147483884" r:id="rId23"/>
    <p:sldLayoutId id="2147483885" r:id="rId24"/>
    <p:sldLayoutId id="2147483886" r:id="rId25"/>
    <p:sldLayoutId id="2147483887" r:id="rId26"/>
    <p:sldLayoutId id="2147483888" r:id="rId27"/>
    <p:sldLayoutId id="2147483889" r:id="rId28"/>
    <p:sldLayoutId id="2147483890" r:id="rId29"/>
    <p:sldLayoutId id="2147483891" r:id="rId30"/>
    <p:sldLayoutId id="2147483892" r:id="rId31"/>
    <p:sldLayoutId id="2147483893" r:id="rId32"/>
    <p:sldLayoutId id="2147483894" r:id="rId33"/>
    <p:sldLayoutId id="2147483895" r:id="rId34"/>
    <p:sldLayoutId id="2147483896" r:id="rId35"/>
    <p:sldLayoutId id="2147483897" r:id="rId36"/>
    <p:sldLayoutId id="2147483898" r:id="rId37"/>
    <p:sldLayoutId id="2147483899" r:id="rId38"/>
    <p:sldLayoutId id="2147483900" r:id="rId39"/>
    <p:sldLayoutId id="2147483901" r:id="rId40"/>
    <p:sldLayoutId id="2147483902" r:id="rId41"/>
    <p:sldLayoutId id="2147483903" r:id="rId42"/>
    <p:sldLayoutId id="2147483904" r:id="rId43"/>
    <p:sldLayoutId id="2147483905" r:id="rId44"/>
    <p:sldLayoutId id="2147483906" r:id="rId45"/>
    <p:sldLayoutId id="2147483907" r:id="rId46"/>
    <p:sldLayoutId id="2147483908" r:id="rId47"/>
    <p:sldLayoutId id="2147483909" r:id="rId48"/>
    <p:sldLayoutId id="2147483910" r:id="rId49"/>
    <p:sldLayoutId id="2147483911" r:id="rId50"/>
    <p:sldLayoutId id="2147483912" r:id="rId51"/>
    <p:sldLayoutId id="2147483913" r:id="rId52"/>
    <p:sldLayoutId id="2147483914" r:id="rId53"/>
    <p:sldLayoutId id="2147483915" r:id="rId54"/>
    <p:sldLayoutId id="2147483916" r:id="rId55"/>
    <p:sldLayoutId id="2147483917" r:id="rId56"/>
    <p:sldLayoutId id="2147483918" r:id="rId57"/>
    <p:sldLayoutId id="2147483919" r:id="rId58"/>
    <p:sldLayoutId id="2147483920" r:id="rId59"/>
    <p:sldLayoutId id="2147483921" r:id="rId60"/>
    <p:sldLayoutId id="2147483922" r:id="rId61"/>
    <p:sldLayoutId id="2147483923" r:id="rId62"/>
    <p:sldLayoutId id="2147483924" r:id="rId63"/>
    <p:sldLayoutId id="2147483925" r:id="rId64"/>
    <p:sldLayoutId id="2147483926" r:id="rId65"/>
    <p:sldLayoutId id="2147483927" r:id="rId66"/>
    <p:sldLayoutId id="2147483928" r:id="rId67"/>
    <p:sldLayoutId id="2147483929" r:id="rId68"/>
    <p:sldLayoutId id="2147483930" r:id="rId69"/>
    <p:sldLayoutId id="2147483931" r:id="rId70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17970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4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9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89979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13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25984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18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97" cy="576000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" descr="Content text frame"/>
          <p:cNvSpPr>
            <a:spLocks noGrp="1"/>
          </p:cNvSpPr>
          <p:nvPr>
            <p:ph type="body" idx="1"/>
          </p:nvPr>
        </p:nvSpPr>
        <p:spPr bwMode="black">
          <a:xfrm>
            <a:off x="411161" y="1414800"/>
            <a:ext cx="7200000" cy="453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3"/>
          </p:nvPr>
        </p:nvSpPr>
        <p:spPr bwMode="black">
          <a:xfrm>
            <a:off x="1059160" y="6310800"/>
            <a:ext cx="9216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 descr="Page number"/>
          <p:cNvSpPr>
            <a:spLocks noGrp="1"/>
          </p:cNvSpPr>
          <p:nvPr>
            <p:ph type="sldNum" sz="quarter" idx="4"/>
          </p:nvPr>
        </p:nvSpPr>
        <p:spPr bwMode="black">
          <a:xfrm>
            <a:off x="411162" y="6310800"/>
            <a:ext cx="648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  <p:sldLayoutId id="2147483944" r:id="rId12"/>
    <p:sldLayoutId id="2147483945" r:id="rId13"/>
    <p:sldLayoutId id="2147483946" r:id="rId14"/>
    <p:sldLayoutId id="2147483947" r:id="rId15"/>
    <p:sldLayoutId id="2147483948" r:id="rId16"/>
    <p:sldLayoutId id="2147483949" r:id="rId17"/>
    <p:sldLayoutId id="2147483950" r:id="rId18"/>
    <p:sldLayoutId id="2147483951" r:id="rId19"/>
    <p:sldLayoutId id="2147483952" r:id="rId20"/>
    <p:sldLayoutId id="2147483953" r:id="rId21"/>
    <p:sldLayoutId id="2147483954" r:id="rId22"/>
    <p:sldLayoutId id="2147483955" r:id="rId23"/>
    <p:sldLayoutId id="2147483956" r:id="rId24"/>
    <p:sldLayoutId id="2147483957" r:id="rId25"/>
    <p:sldLayoutId id="2147483958" r:id="rId26"/>
    <p:sldLayoutId id="2147483959" r:id="rId27"/>
    <p:sldLayoutId id="2147483960" r:id="rId28"/>
    <p:sldLayoutId id="2147483961" r:id="rId29"/>
    <p:sldLayoutId id="2147483962" r:id="rId30"/>
    <p:sldLayoutId id="2147483963" r:id="rId31"/>
    <p:sldLayoutId id="2147483964" r:id="rId32"/>
    <p:sldLayoutId id="2147483965" r:id="rId33"/>
    <p:sldLayoutId id="2147483966" r:id="rId34"/>
    <p:sldLayoutId id="2147483967" r:id="rId35"/>
    <p:sldLayoutId id="2147483968" r:id="rId36"/>
    <p:sldLayoutId id="2147483969" r:id="rId37"/>
    <p:sldLayoutId id="2147483970" r:id="rId38"/>
    <p:sldLayoutId id="2147483971" r:id="rId39"/>
    <p:sldLayoutId id="2147483972" r:id="rId40"/>
    <p:sldLayoutId id="2147483973" r:id="rId41"/>
    <p:sldLayoutId id="2147483974" r:id="rId42"/>
    <p:sldLayoutId id="2147483975" r:id="rId43"/>
    <p:sldLayoutId id="2147483976" r:id="rId44"/>
    <p:sldLayoutId id="2147483977" r:id="rId45"/>
    <p:sldLayoutId id="2147483978" r:id="rId46"/>
    <p:sldLayoutId id="2147483979" r:id="rId47"/>
    <p:sldLayoutId id="2147483980" r:id="rId48"/>
    <p:sldLayoutId id="2147483981" r:id="rId49"/>
    <p:sldLayoutId id="2147483982" r:id="rId50"/>
    <p:sldLayoutId id="2147483983" r:id="rId51"/>
    <p:sldLayoutId id="2147483984" r:id="rId52"/>
    <p:sldLayoutId id="2147483985" r:id="rId53"/>
    <p:sldLayoutId id="2147483986" r:id="rId54"/>
    <p:sldLayoutId id="2147483987" r:id="rId55"/>
    <p:sldLayoutId id="2147483988" r:id="rId56"/>
    <p:sldLayoutId id="2147483989" r:id="rId57"/>
    <p:sldLayoutId id="2147483990" r:id="rId58"/>
    <p:sldLayoutId id="2147483991" r:id="rId59"/>
    <p:sldLayoutId id="2147483992" r:id="rId60"/>
    <p:sldLayoutId id="2147483993" r:id="rId61"/>
    <p:sldLayoutId id="2147483994" r:id="rId62"/>
    <p:sldLayoutId id="2147483995" r:id="rId63"/>
    <p:sldLayoutId id="2147483996" r:id="rId64"/>
    <p:sldLayoutId id="2147483997" r:id="rId65"/>
    <p:sldLayoutId id="2147483998" r:id="rId66"/>
    <p:sldLayoutId id="2147483999" r:id="rId67"/>
    <p:sldLayoutId id="2147484000" r:id="rId68"/>
    <p:sldLayoutId id="2147484001" r:id="rId69"/>
    <p:sldLayoutId id="2147484002" r:id="rId70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17970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4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9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89979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13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25984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18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97" cy="576000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" descr="Content text frame"/>
          <p:cNvSpPr>
            <a:spLocks noGrp="1"/>
          </p:cNvSpPr>
          <p:nvPr>
            <p:ph type="body" idx="1"/>
          </p:nvPr>
        </p:nvSpPr>
        <p:spPr bwMode="black">
          <a:xfrm>
            <a:off x="411161" y="1414800"/>
            <a:ext cx="7200000" cy="453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3"/>
          </p:nvPr>
        </p:nvSpPr>
        <p:spPr bwMode="black">
          <a:xfrm>
            <a:off x="1059160" y="6310800"/>
            <a:ext cx="9216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 descr="Page number"/>
          <p:cNvSpPr>
            <a:spLocks noGrp="1"/>
          </p:cNvSpPr>
          <p:nvPr>
            <p:ph type="sldNum" sz="quarter" idx="4"/>
          </p:nvPr>
        </p:nvSpPr>
        <p:spPr bwMode="black">
          <a:xfrm>
            <a:off x="411162" y="6310800"/>
            <a:ext cx="648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05" r:id="rId2"/>
    <p:sldLayoutId id="2147484006" r:id="rId3"/>
    <p:sldLayoutId id="2147484007" r:id="rId4"/>
    <p:sldLayoutId id="2147484008" r:id="rId5"/>
    <p:sldLayoutId id="2147484009" r:id="rId6"/>
    <p:sldLayoutId id="2147484010" r:id="rId7"/>
    <p:sldLayoutId id="2147484011" r:id="rId8"/>
    <p:sldLayoutId id="2147484012" r:id="rId9"/>
    <p:sldLayoutId id="2147484013" r:id="rId10"/>
    <p:sldLayoutId id="2147484014" r:id="rId11"/>
    <p:sldLayoutId id="2147484015" r:id="rId12"/>
    <p:sldLayoutId id="2147484016" r:id="rId13"/>
    <p:sldLayoutId id="2147484017" r:id="rId14"/>
    <p:sldLayoutId id="2147484018" r:id="rId15"/>
    <p:sldLayoutId id="2147484019" r:id="rId16"/>
    <p:sldLayoutId id="2147484020" r:id="rId17"/>
    <p:sldLayoutId id="2147484021" r:id="rId18"/>
    <p:sldLayoutId id="2147484022" r:id="rId19"/>
    <p:sldLayoutId id="2147484023" r:id="rId20"/>
    <p:sldLayoutId id="2147484024" r:id="rId21"/>
    <p:sldLayoutId id="2147484025" r:id="rId22"/>
    <p:sldLayoutId id="2147484026" r:id="rId23"/>
    <p:sldLayoutId id="2147484027" r:id="rId24"/>
    <p:sldLayoutId id="2147484028" r:id="rId25"/>
    <p:sldLayoutId id="2147484029" r:id="rId26"/>
    <p:sldLayoutId id="2147484030" r:id="rId27"/>
    <p:sldLayoutId id="2147484031" r:id="rId28"/>
    <p:sldLayoutId id="2147484032" r:id="rId29"/>
    <p:sldLayoutId id="2147484033" r:id="rId30"/>
    <p:sldLayoutId id="2147484034" r:id="rId31"/>
    <p:sldLayoutId id="2147484035" r:id="rId32"/>
    <p:sldLayoutId id="2147484036" r:id="rId33"/>
    <p:sldLayoutId id="2147484037" r:id="rId34"/>
    <p:sldLayoutId id="2147484038" r:id="rId35"/>
    <p:sldLayoutId id="2147484039" r:id="rId36"/>
    <p:sldLayoutId id="2147484040" r:id="rId37"/>
    <p:sldLayoutId id="2147484041" r:id="rId38"/>
    <p:sldLayoutId id="2147484042" r:id="rId39"/>
    <p:sldLayoutId id="2147484043" r:id="rId40"/>
    <p:sldLayoutId id="2147484044" r:id="rId41"/>
    <p:sldLayoutId id="2147484045" r:id="rId42"/>
    <p:sldLayoutId id="2147484046" r:id="rId43"/>
    <p:sldLayoutId id="2147484047" r:id="rId44"/>
    <p:sldLayoutId id="2147484048" r:id="rId45"/>
    <p:sldLayoutId id="2147484049" r:id="rId46"/>
    <p:sldLayoutId id="2147484050" r:id="rId47"/>
    <p:sldLayoutId id="2147484051" r:id="rId48"/>
    <p:sldLayoutId id="2147484052" r:id="rId49"/>
    <p:sldLayoutId id="2147484053" r:id="rId50"/>
    <p:sldLayoutId id="2147484054" r:id="rId51"/>
    <p:sldLayoutId id="2147484055" r:id="rId52"/>
    <p:sldLayoutId id="2147484056" r:id="rId53"/>
    <p:sldLayoutId id="2147484057" r:id="rId54"/>
    <p:sldLayoutId id="2147484058" r:id="rId55"/>
    <p:sldLayoutId id="2147484059" r:id="rId56"/>
    <p:sldLayoutId id="2147484060" r:id="rId57"/>
    <p:sldLayoutId id="2147484061" r:id="rId58"/>
    <p:sldLayoutId id="2147484062" r:id="rId59"/>
    <p:sldLayoutId id="2147484063" r:id="rId60"/>
    <p:sldLayoutId id="2147484064" r:id="rId61"/>
    <p:sldLayoutId id="2147484065" r:id="rId62"/>
    <p:sldLayoutId id="2147484066" r:id="rId63"/>
    <p:sldLayoutId id="2147484067" r:id="rId64"/>
    <p:sldLayoutId id="2147484068" r:id="rId65"/>
    <p:sldLayoutId id="2147484069" r:id="rId66"/>
    <p:sldLayoutId id="2147484070" r:id="rId67"/>
    <p:sldLayoutId id="2147484071" r:id="rId68"/>
    <p:sldLayoutId id="2147484072" r:id="rId69"/>
    <p:sldLayoutId id="2147484073" r:id="rId70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17970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4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9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89979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13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25984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18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 descr="Slide headline"/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97" cy="576000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" descr="Content text frame"/>
          <p:cNvSpPr>
            <a:spLocks noGrp="1"/>
          </p:cNvSpPr>
          <p:nvPr>
            <p:ph type="body" idx="1"/>
          </p:nvPr>
        </p:nvSpPr>
        <p:spPr bwMode="black">
          <a:xfrm>
            <a:off x="411161" y="1414800"/>
            <a:ext cx="7200000" cy="453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/>
          <p:cNvSpPr>
            <a:spLocks noGrp="1"/>
          </p:cNvSpPr>
          <p:nvPr>
            <p:ph type="ftr" sz="quarter" idx="3"/>
          </p:nvPr>
        </p:nvSpPr>
        <p:spPr bwMode="black">
          <a:xfrm>
            <a:off x="1059160" y="6310800"/>
            <a:ext cx="9216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6" name="Slide Number Placeholder" descr="Page number"/>
          <p:cNvSpPr>
            <a:spLocks noGrp="1"/>
          </p:cNvSpPr>
          <p:nvPr>
            <p:ph type="sldNum" sz="quarter" idx="4"/>
          </p:nvPr>
        </p:nvSpPr>
        <p:spPr bwMode="black">
          <a:xfrm>
            <a:off x="411162" y="6310800"/>
            <a:ext cx="648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7" r:id="rId3"/>
    <p:sldLayoutId id="2147484078" r:id="rId4"/>
    <p:sldLayoutId id="2147484079" r:id="rId5"/>
    <p:sldLayoutId id="2147484080" r:id="rId6"/>
    <p:sldLayoutId id="2147484081" r:id="rId7"/>
    <p:sldLayoutId id="2147484082" r:id="rId8"/>
    <p:sldLayoutId id="2147484083" r:id="rId9"/>
    <p:sldLayoutId id="2147484084" r:id="rId10"/>
    <p:sldLayoutId id="2147484085" r:id="rId11"/>
    <p:sldLayoutId id="2147484086" r:id="rId12"/>
    <p:sldLayoutId id="2147484087" r:id="rId13"/>
    <p:sldLayoutId id="2147484088" r:id="rId14"/>
    <p:sldLayoutId id="2147484089" r:id="rId15"/>
    <p:sldLayoutId id="2147484090" r:id="rId16"/>
    <p:sldLayoutId id="2147484091" r:id="rId17"/>
    <p:sldLayoutId id="2147484092" r:id="rId18"/>
    <p:sldLayoutId id="2147484093" r:id="rId19"/>
    <p:sldLayoutId id="2147484094" r:id="rId20"/>
    <p:sldLayoutId id="2147484095" r:id="rId21"/>
    <p:sldLayoutId id="2147484096" r:id="rId22"/>
    <p:sldLayoutId id="2147484097" r:id="rId23"/>
    <p:sldLayoutId id="2147484098" r:id="rId24"/>
    <p:sldLayoutId id="2147484099" r:id="rId25"/>
    <p:sldLayoutId id="2147484100" r:id="rId26"/>
    <p:sldLayoutId id="2147484101" r:id="rId27"/>
    <p:sldLayoutId id="2147484102" r:id="rId28"/>
    <p:sldLayoutId id="2147484103" r:id="rId29"/>
    <p:sldLayoutId id="2147484104" r:id="rId30"/>
    <p:sldLayoutId id="2147484105" r:id="rId31"/>
    <p:sldLayoutId id="2147484106" r:id="rId32"/>
    <p:sldLayoutId id="2147484107" r:id="rId33"/>
    <p:sldLayoutId id="2147484108" r:id="rId34"/>
    <p:sldLayoutId id="2147484109" r:id="rId35"/>
    <p:sldLayoutId id="2147484110" r:id="rId36"/>
    <p:sldLayoutId id="2147484111" r:id="rId37"/>
    <p:sldLayoutId id="2147484112" r:id="rId38"/>
    <p:sldLayoutId id="2147484113" r:id="rId39"/>
    <p:sldLayoutId id="2147484114" r:id="rId40"/>
    <p:sldLayoutId id="2147484115" r:id="rId41"/>
    <p:sldLayoutId id="2147484116" r:id="rId42"/>
    <p:sldLayoutId id="2147484117" r:id="rId43"/>
    <p:sldLayoutId id="2147484118" r:id="rId44"/>
    <p:sldLayoutId id="2147484119" r:id="rId45"/>
    <p:sldLayoutId id="2147484120" r:id="rId46"/>
    <p:sldLayoutId id="2147484121" r:id="rId47"/>
    <p:sldLayoutId id="2147484122" r:id="rId48"/>
    <p:sldLayoutId id="2147484123" r:id="rId49"/>
    <p:sldLayoutId id="2147484124" r:id="rId50"/>
    <p:sldLayoutId id="2147484125" r:id="rId51"/>
    <p:sldLayoutId id="2147484126" r:id="rId52"/>
    <p:sldLayoutId id="2147484127" r:id="rId53"/>
    <p:sldLayoutId id="2147484128" r:id="rId54"/>
    <p:sldLayoutId id="2147484129" r:id="rId55"/>
    <p:sldLayoutId id="2147484130" r:id="rId56"/>
    <p:sldLayoutId id="2147484131" r:id="rId57"/>
    <p:sldLayoutId id="2147484132" r:id="rId58"/>
    <p:sldLayoutId id="2147484133" r:id="rId59"/>
    <p:sldLayoutId id="2147484134" r:id="rId60"/>
    <p:sldLayoutId id="2147484135" r:id="rId61"/>
    <p:sldLayoutId id="2147484136" r:id="rId62"/>
    <p:sldLayoutId id="2147484137" r:id="rId63"/>
    <p:sldLayoutId id="2147484138" r:id="rId64"/>
    <p:sldLayoutId id="2147484139" r:id="rId65"/>
    <p:sldLayoutId id="2147484140" r:id="rId66"/>
    <p:sldLayoutId id="2147484141" r:id="rId67"/>
    <p:sldLayoutId id="2147484142" r:id="rId68"/>
    <p:sldLayoutId id="2147484143" r:id="rId69"/>
    <p:sldLayoutId id="2147484144" r:id="rId70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17970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4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9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89979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135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25984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180" indent="-17970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1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5.xml"/><Relationship Id="rId1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45.xml"/><Relationship Id="rId1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15.xml"/><Relationship Id="rId1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5.xml"/><Relationship Id="rId4" Type="http://schemas.openxmlformats.org/officeDocument/2006/relationships/image" Target="../media/image18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5433695" y="3957955"/>
            <a:ext cx="1462405" cy="155194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p>
            <a:pPr algn="l"/>
            <a:endParaRPr lang="en-GB" altLang="en-US" dirty="0" smtClean="0"/>
          </a:p>
        </p:txBody>
      </p:sp>
      <p:sp>
        <p:nvSpPr>
          <p:cNvPr id="6" name="Title" descr="Headline of the presentation"/>
          <p:cNvSpPr>
            <a:spLocks noGrp="1"/>
          </p:cNvSpPr>
          <p:nvPr>
            <p:ph type="title"/>
          </p:nvPr>
        </p:nvSpPr>
        <p:spPr>
          <a:xfrm>
            <a:off x="412940" y="448947"/>
            <a:ext cx="11376788" cy="2815590"/>
          </a:xfrm>
        </p:spPr>
        <p:txBody>
          <a:bodyPr/>
          <a:lstStyle/>
          <a:p>
            <a:pPr algn="ctr"/>
            <a:r>
              <a:rPr lang="en-US" sz="6000" b="1" noProof="0" dirty="0">
                <a:solidFill>
                  <a:srgbClr val="00C1B6"/>
                </a:solidFill>
                <a:sym typeface="+mn-ea"/>
              </a:rPr>
              <a:t>A</a:t>
            </a:r>
            <a:r>
              <a:rPr lang="ro-RO" altLang="en-US" sz="6000" b="1" noProof="0" dirty="0">
                <a:solidFill>
                  <a:srgbClr val="00C1B6"/>
                </a:solidFill>
                <a:sym typeface="+mn-ea"/>
              </a:rPr>
              <a:t>utomated Workflow </a:t>
            </a:r>
            <a:br>
              <a:rPr lang="ro-RO" altLang="en-US" sz="6000" b="1" noProof="0" dirty="0">
                <a:solidFill>
                  <a:srgbClr val="00C1B6"/>
                </a:solidFill>
                <a:sym typeface="+mn-ea"/>
              </a:rPr>
            </a:br>
            <a:r>
              <a:rPr lang="ro-RO" altLang="en-US" sz="6000" b="1" noProof="0" dirty="0">
                <a:solidFill>
                  <a:srgbClr val="00C1B6"/>
                </a:solidFill>
                <a:sym typeface="+mn-ea"/>
              </a:rPr>
              <a:t>for Scalable AI</a:t>
            </a:r>
            <a:br>
              <a:rPr lang="ro-RO" altLang="en-US" sz="6000" b="1" noProof="0" dirty="0">
                <a:solidFill>
                  <a:srgbClr val="00C1B6"/>
                </a:solidFill>
                <a:sym typeface="+mn-ea"/>
              </a:rPr>
            </a:br>
            <a:r>
              <a:rPr lang="ro-RO" altLang="en-US" sz="6000" b="1" noProof="0" dirty="0">
                <a:solidFill>
                  <a:srgbClr val="00C1B6"/>
                </a:solidFill>
                <a:sym typeface="+mn-ea"/>
              </a:rPr>
              <a:t>using</a:t>
            </a:r>
            <a:endParaRPr lang="ro-RO" altLang="en-US" sz="6000" b="1" noProof="0" dirty="0">
              <a:ln w="22225">
                <a:solidFill>
                  <a:schemeClr val="accent2"/>
                </a:solidFill>
                <a:prstDash val="solid"/>
              </a:ln>
              <a:solidFill>
                <a:srgbClr val="00C1B6"/>
              </a:solidFill>
              <a:effectLst/>
              <a:sym typeface="+mn-ea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9610" y="3591560"/>
            <a:ext cx="9286875" cy="989330"/>
          </a:xfrm>
        </p:spPr>
        <p:txBody>
          <a:bodyPr/>
          <a:lstStyle/>
          <a:p>
            <a:r>
              <a:rPr lang="ro-RO" altLang="de-DE" sz="2400" dirty="0" err="1"/>
              <a:t>Mărgărit Darius</a:t>
            </a:r>
            <a:endParaRPr lang="ro-RO" altLang="de-DE" sz="2400" dirty="0" err="1"/>
          </a:p>
        </p:txBody>
      </p:sp>
      <p:sp>
        <p:nvSpPr>
          <p:cNvPr id="2" name="Footer Placeholder" descr="Footer with copyright, author and department information, and date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3" name="Picture 2" descr="Kubernete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64455" y="3653155"/>
            <a:ext cx="2000885" cy="20008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 descr="Slide headlin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altLang="en-US" noProof="0" dirty="0"/>
              <a:t>Building and Deploying Applications on Kubernetes</a:t>
            </a:r>
            <a:endParaRPr lang="ro-RO" altLang="en-US" noProof="0" dirty="0"/>
          </a:p>
        </p:txBody>
      </p:sp>
      <p:sp>
        <p:nvSpPr>
          <p:cNvPr id="4" name="Foot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17" name="Picture 16" descr="pipeline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8900" y="1169670"/>
            <a:ext cx="9474200" cy="50253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 descr="Slide headlin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altLang="en-US" noProof="0" dirty="0"/>
              <a:t>Kubernetes Cluster Architecture</a:t>
            </a:r>
            <a:endParaRPr lang="ro-RO" altLang="en-US" noProof="0" dirty="0"/>
          </a:p>
        </p:txBody>
      </p:sp>
      <p:sp>
        <p:nvSpPr>
          <p:cNvPr id="4" name="Foot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Picture 4" descr="cluster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06470" y="1083945"/>
            <a:ext cx="5179060" cy="51974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 descr="Slide headlin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altLang="en-US" noProof="0" dirty="0"/>
              <a:t>Service Mesh Visualization with</a:t>
            </a:r>
            <a:r>
              <a:rPr lang="en-GB" altLang="ro-RO" noProof="0" dirty="0"/>
              <a:t> Kiali</a:t>
            </a:r>
            <a:endParaRPr lang="en-GB" altLang="ro-RO" noProof="0" dirty="0"/>
          </a:p>
        </p:txBody>
      </p:sp>
      <p:sp>
        <p:nvSpPr>
          <p:cNvPr id="4" name="Foot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2" name="Picture 1" descr="graph-B6k9lMD9B-transform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9960" y="1214120"/>
            <a:ext cx="10292080" cy="49364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 descr="Slide headlin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noProof="0" dirty="0"/>
              <a:t>Pods Autoscaling</a:t>
            </a:r>
            <a:endParaRPr lang="ro-RO" noProof="0" dirty="0"/>
          </a:p>
        </p:txBody>
      </p:sp>
      <p:sp>
        <p:nvSpPr>
          <p:cNvPr id="4" name="Foot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pic>
        <p:nvPicPr>
          <p:cNvPr id="5" name="v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51840" y="887095"/>
            <a:ext cx="10688320" cy="50838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" descr="Footer with copyright, author and department information, and date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| © Siemens 2024 | Mărgărit Darius | T DAI CON-RO | 2024-09-25</a:t>
            </a:r>
            <a:endParaRPr lang="en-US" dirty="0"/>
          </a:p>
        </p:txBody>
      </p:sp>
      <p:sp>
        <p:nvSpPr>
          <p:cNvPr id="2" name="Title 1"/>
          <p:cNvSpPr/>
          <p:nvPr>
            <p:ph type="title"/>
          </p:nvPr>
        </p:nvSpPr>
        <p:spPr>
          <a:xfrm>
            <a:off x="1164145" y="3141355"/>
            <a:ext cx="9863997" cy="576000"/>
          </a:xfrm>
        </p:spPr>
        <p:txBody>
          <a:bodyPr/>
          <a:p>
            <a:pPr algn="ctr"/>
            <a:r>
              <a:rPr lang="en-GB" altLang="en-US" sz="4000"/>
              <a:t>Q&amp;A</a:t>
            </a:r>
            <a:endParaRPr lang="en-GB" altLang="en-US" sz="4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Siemens 2022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C1B6"/>
      </a:hlink>
      <a:folHlink>
        <a:srgbClr val="00C1B6"/>
      </a:folHlink>
    </a:clrScheme>
    <a:fontScheme name="Siemens AG Them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08000" tIns="72000" rIns="108000" bIns="72000" rtlCol="0" anchor="t" anchorCtr="0"/>
      <a:lstStyle>
        <a:defPPr algn="l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headEnd w="lg" len="lg"/>
          <a:tailEnd type="non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emens_2024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C1B6"/>
      </a:hlink>
      <a:folHlink>
        <a:srgbClr val="00C1B6"/>
      </a:folHlink>
    </a:clrScheme>
    <a:fontScheme name="Siemens AG Them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08000" tIns="72000" rIns="108000" bIns="72000" rtlCol="0" anchor="t" anchorCtr="0"/>
      <a:lstStyle>
        <a:defPPr algn="l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headEnd w="lg" len="lg"/>
          <a:tailEnd type="non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Siemens_2024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C1B6"/>
      </a:hlink>
      <a:folHlink>
        <a:srgbClr val="00C1B6"/>
      </a:folHlink>
    </a:clrScheme>
    <a:fontScheme name="Siemens AG Them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08000" tIns="72000" rIns="108000" bIns="72000" rtlCol="0" anchor="t" anchorCtr="0"/>
      <a:lstStyle>
        <a:defPPr algn="l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headEnd w="lg" len="lg"/>
          <a:tailEnd type="non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Siemens_2024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C1B6"/>
      </a:hlink>
      <a:folHlink>
        <a:srgbClr val="00C1B6"/>
      </a:folHlink>
    </a:clrScheme>
    <a:fontScheme name="Siemens AG Them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08000" tIns="72000" rIns="108000" bIns="72000" rtlCol="0" anchor="t" anchorCtr="0"/>
      <a:lstStyle>
        <a:defPPr algn="l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headEnd w="lg" len="lg"/>
          <a:tailEnd type="non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Siemens_2024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C1B6"/>
      </a:hlink>
      <a:folHlink>
        <a:srgbClr val="00C1B6"/>
      </a:folHlink>
    </a:clrScheme>
    <a:fontScheme name="Siemens AG Them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08000" tIns="72000" rIns="108000" bIns="72000" rtlCol="0" anchor="t" anchorCtr="0"/>
      <a:lstStyle>
        <a:defPPr algn="l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headEnd w="lg" len="lg"/>
          <a:tailEnd type="non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Siemens_2024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C1B6"/>
      </a:hlink>
      <a:folHlink>
        <a:srgbClr val="00C1B6"/>
      </a:folHlink>
    </a:clrScheme>
    <a:fontScheme name="Siemens AG Them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08000" tIns="72000" rIns="108000" bIns="72000" rtlCol="0" anchor="t" anchorCtr="0"/>
      <a:lstStyle>
        <a:defPPr algn="l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headEnd w="lg" len="lg"/>
          <a:tailEnd type="non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Siemens_2024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C1B6"/>
      </a:hlink>
      <a:folHlink>
        <a:srgbClr val="00C1B6"/>
      </a:folHlink>
    </a:clrScheme>
    <a:fontScheme name="Siemens AG Them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08000" tIns="72000" rIns="108000" bIns="72000" rtlCol="0" anchor="t" anchorCtr="0"/>
      <a:lstStyle>
        <a:defPPr algn="l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headEnd w="lg" len="lg"/>
          <a:tailEnd type="non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FFB9"/>
      </a:hlink>
      <a:folHlink>
        <a:srgbClr val="00E6DC"/>
      </a:folHlink>
    </a:clrScheme>
    <a:fontScheme name="Siemens A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FFB9"/>
      </a:hlink>
      <a:folHlink>
        <a:srgbClr val="00E6DC"/>
      </a:folHlink>
    </a:clrScheme>
    <a:fontScheme name="Siemens A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630</Words>
  <Application>WPS Presentation</Application>
  <PresentationFormat>Widescreen</PresentationFormat>
  <Paragraphs>26</Paragraphs>
  <Slides>6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6</vt:i4>
      </vt:variant>
    </vt:vector>
  </HeadingPairs>
  <TitlesOfParts>
    <vt:vector size="21" baseType="lpstr">
      <vt:lpstr>Arial</vt:lpstr>
      <vt:lpstr>SimSun</vt:lpstr>
      <vt:lpstr>Wingdings</vt:lpstr>
      <vt:lpstr>Microsoft YaHei</vt:lpstr>
      <vt:lpstr>Arial Unicode MS</vt:lpstr>
      <vt:lpstr>Wingdings</vt:lpstr>
      <vt:lpstr>Arial Unicode MS</vt:lpstr>
      <vt:lpstr>Arial</vt:lpstr>
      <vt:lpstr>Siemens 2022</vt:lpstr>
      <vt:lpstr>Siemens_2024</vt:lpstr>
      <vt:lpstr>1_Siemens_2024</vt:lpstr>
      <vt:lpstr>2_Siemens_2024</vt:lpstr>
      <vt:lpstr>3_Siemens_2024</vt:lpstr>
      <vt:lpstr>4_Siemens_2024</vt:lpstr>
      <vt:lpstr>5_Siemens_2024</vt:lpstr>
      <vt:lpstr>Automated Workflow  for Scalable AI using</vt:lpstr>
      <vt:lpstr>Building and Deploying Applications on Kubernetes</vt:lpstr>
      <vt:lpstr>Kubernetes Cluster Architecture</vt:lpstr>
      <vt:lpstr>Service Mesh Visualization with Kiali</vt:lpstr>
      <vt:lpstr>Pods Autoscaling</vt:lpstr>
      <vt:lpstr>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Siemens AG PowerPoint Presentation</dc:title>
  <dc:creator>Mihailescu, Roxana Elena (RC-AT P&amp;O TA RO)</dc:creator>
  <cp:keywords>Template</cp:keywords>
  <dc:description>Version 3.4.4
April 2023</dc:description>
  <cp:lastModifiedBy>darius</cp:lastModifiedBy>
  <cp:revision>11</cp:revision>
  <dcterms:created xsi:type="dcterms:W3CDTF">2020-07-27T12:43:00Z</dcterms:created>
  <dcterms:modified xsi:type="dcterms:W3CDTF">2024-09-24T06:54:20Z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number">
    <vt:lpwstr>4.0.0</vt:lpwstr>
  </property>
  <property fmtid="{D5CDD505-2E9C-101B-9397-08002B2CF9AE}" pid="3" name="Language">
    <vt:lpwstr>English</vt:lpwstr>
  </property>
  <property fmtid="{D5CDD505-2E9C-101B-9397-08002B2CF9AE}" pid="4" name="ICV">
    <vt:lpwstr>9931954FF2EF448281B8FCEFA7A58D2F_12</vt:lpwstr>
  </property>
  <property fmtid="{D5CDD505-2E9C-101B-9397-08002B2CF9AE}" pid="5" name="KSOProductBuildVer">
    <vt:lpwstr>2057-12.2.0.18283</vt:lpwstr>
  </property>
</Properties>
</file>

<file path=docProps/thumbnail.jpeg>
</file>